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7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8.xml" ContentType="application/vnd.openxmlformats-officedocument.presentationml.tags+xml"/>
  <Override PartName="/ppt/notesSlides/notesSlide17.xml" ContentType="application/vnd.openxmlformats-officedocument.presentationml.notesSlide+xml"/>
  <Override PartName="/ppt/tags/tag9.xml" ContentType="application/vnd.openxmlformats-officedocument.presentationml.tags+xml"/>
  <Override PartName="/ppt/notesSlides/notesSlide18.xml" ContentType="application/vnd.openxmlformats-officedocument.presentationml.notesSlide+xml"/>
  <Override PartName="/ppt/tags/tag10.xml" ContentType="application/vnd.openxmlformats-officedocument.presentationml.tags+xml"/>
  <Override PartName="/ppt/notesSlides/notesSlide19.xml" ContentType="application/vnd.openxmlformats-officedocument.presentationml.notesSlide+xml"/>
  <Override PartName="/ppt/tags/tag11.xml" ContentType="application/vnd.openxmlformats-officedocument.presentationml.tags+xml"/>
  <Override PartName="/ppt/notesSlides/notesSlide20.xml" ContentType="application/vnd.openxmlformats-officedocument.presentationml.notesSlide+xml"/>
  <Override PartName="/ppt/tags/tag12.xml" ContentType="application/vnd.openxmlformats-officedocument.presentationml.tags+xml"/>
  <Override PartName="/ppt/notesSlides/notesSlide21.xml" ContentType="application/vnd.openxmlformats-officedocument.presentationml.notesSlide+xml"/>
  <Override PartName="/ppt/tags/tag13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14.xml" ContentType="application/vnd.openxmlformats-officedocument.presentationml.tags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0" r:id="rId1"/>
  </p:sldMasterIdLst>
  <p:notesMasterIdLst>
    <p:notesMasterId r:id="rId35"/>
  </p:notesMasterIdLst>
  <p:sldIdLst>
    <p:sldId id="397" r:id="rId2"/>
    <p:sldId id="450" r:id="rId3"/>
    <p:sldId id="449" r:id="rId4"/>
    <p:sldId id="437" r:id="rId5"/>
    <p:sldId id="441" r:id="rId6"/>
    <p:sldId id="475" r:id="rId7"/>
    <p:sldId id="456" r:id="rId8"/>
    <p:sldId id="457" r:id="rId9"/>
    <p:sldId id="476" r:id="rId10"/>
    <p:sldId id="477" r:id="rId11"/>
    <p:sldId id="478" r:id="rId12"/>
    <p:sldId id="451" r:id="rId13"/>
    <p:sldId id="439" r:id="rId14"/>
    <p:sldId id="438" r:id="rId15"/>
    <p:sldId id="422" r:id="rId16"/>
    <p:sldId id="452" r:id="rId17"/>
    <p:sldId id="458" r:id="rId18"/>
    <p:sldId id="459" r:id="rId19"/>
    <p:sldId id="460" r:id="rId20"/>
    <p:sldId id="461" r:id="rId21"/>
    <p:sldId id="462" r:id="rId22"/>
    <p:sldId id="463" r:id="rId23"/>
    <p:sldId id="453" r:id="rId24"/>
    <p:sldId id="464" r:id="rId25"/>
    <p:sldId id="465" r:id="rId26"/>
    <p:sldId id="466" r:id="rId27"/>
    <p:sldId id="467" r:id="rId28"/>
    <p:sldId id="468" r:id="rId29"/>
    <p:sldId id="469" r:id="rId30"/>
    <p:sldId id="470" r:id="rId31"/>
    <p:sldId id="474" r:id="rId32"/>
    <p:sldId id="472" r:id="rId33"/>
    <p:sldId id="455" r:id="rId34"/>
  </p:sldIdLst>
  <p:sldSz cx="12192000" cy="6858000"/>
  <p:notesSz cx="6858000" cy="9144000"/>
  <p:custDataLst>
    <p:tags r:id="rId36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E8F3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63" autoAdjust="0"/>
    <p:restoredTop sz="95847" autoAdjust="0"/>
  </p:normalViewPr>
  <p:slideViewPr>
    <p:cSldViewPr snapToGrid="0">
      <p:cViewPr varScale="1">
        <p:scale>
          <a:sx n="92" d="100"/>
          <a:sy n="92" d="100"/>
        </p:scale>
        <p:origin x="101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59DB8-2BEF-4998-B3DE-F4CA9CEC2857}" type="datetimeFigureOut">
              <a:rPr lang="zh-CN" altLang="en-US" smtClean="0"/>
              <a:t>2021/4/29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BA5DF7-6D84-41C4-82A1-3916D6FA2D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465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92A9086-0BB6-4955-A995-C876A5F12EEB}" type="slidenum">
              <a:rPr lang="zh-CN" altLang="en-US" smtClean="0">
                <a:latin typeface="Calibri" panose="020F0502020204030204" pitchFamily="34" charset="0"/>
              </a:rPr>
              <a:pPr/>
              <a:t>1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677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371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4160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819F8-A4CB-48C2-AA45-0E4078537C1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576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819F8-A4CB-48C2-AA45-0E4078537C1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707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819F8-A4CB-48C2-AA45-0E4078537C1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514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1587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819F8-A4CB-48C2-AA45-0E4078537C1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309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2459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6172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194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819F8-A4CB-48C2-AA45-0E4078537C1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185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3216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9199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193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819F8-A4CB-48C2-AA45-0E4078537C1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1846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819F8-A4CB-48C2-AA45-0E4078537C1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45505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819F8-A4CB-48C2-AA45-0E4078537C1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6952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819F8-A4CB-48C2-AA45-0E4078537C1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41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819F8-A4CB-48C2-AA45-0E4078537C1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6121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819F8-A4CB-48C2-AA45-0E4078537C1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6840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819F8-A4CB-48C2-AA45-0E4078537C1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848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819F8-A4CB-48C2-AA45-0E4078537C1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037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819F8-A4CB-48C2-AA45-0E4078537C1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5068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819F8-A4CB-48C2-AA45-0E4078537C1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2201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819F8-A4CB-48C2-AA45-0E4078537C1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5547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92A9086-0BB6-4955-A995-C876A5F12EEB}" type="slidenum">
              <a:rPr lang="zh-CN" altLang="en-US" smtClean="0">
                <a:latin typeface="Calibri" panose="020F0502020204030204" pitchFamily="34" charset="0"/>
              </a:rPr>
              <a:pPr/>
              <a:t>33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7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819F8-A4CB-48C2-AA45-0E4078537C1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0201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819F8-A4CB-48C2-AA45-0E4078537C1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2602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819F8-A4CB-48C2-AA45-0E4078537C1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46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819F8-A4CB-48C2-AA45-0E4078537C1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310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564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42888" y="1431925"/>
            <a:ext cx="6872287" cy="38655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867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499" y="6356756"/>
            <a:ext cx="2742787" cy="364275"/>
          </a:xfrm>
          <a:prstGeom prst="rect">
            <a:avLst/>
          </a:prstGeom>
        </p:spPr>
        <p:txBody>
          <a:bodyPr/>
          <a:lstStyle/>
          <a:p>
            <a:fld id="{3BED4874-415F-4462-8CBD-90FA9588F106}" type="datetimeFigureOut">
              <a:rPr lang="zh-CN" altLang="en-US" smtClean="0"/>
              <a:t>2021/4/29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911" y="6356756"/>
            <a:ext cx="4114179" cy="3642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728" y="6356756"/>
            <a:ext cx="2742787" cy="364275"/>
          </a:xfrm>
          <a:prstGeom prst="rect">
            <a:avLst/>
          </a:prstGeom>
        </p:spPr>
        <p:txBody>
          <a:bodyPr/>
          <a:lstStyle/>
          <a:p>
            <a:fld id="{8C92ADDF-ABC6-4EEC-846D-A1AE2D4106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888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3570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8129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.jpg"/><Relationship Id="rId10" Type="http://schemas.openxmlformats.org/officeDocument/2006/relationships/image" Target="../media/image6.png"/><Relationship Id="rId4" Type="http://schemas.openxmlformats.org/officeDocument/2006/relationships/theme" Target="../theme/theme1.xml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alphaModFix amt="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D5FE0EF6-97BA-4631-8C9C-3D14F460D2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E178989-73CE-42DE-8172-6FF107F428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67270" y="842599"/>
            <a:ext cx="682743" cy="6997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673F7D0-6E57-482B-9189-D95F230D97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6760" y="227004"/>
            <a:ext cx="414491" cy="4122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055C5F-A152-4AD7-9B05-A25B834915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1251" y="1092832"/>
            <a:ext cx="348868" cy="34694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6326292-D554-481D-960F-2DB657BAB0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9" r="22559"/>
          <a:stretch/>
        </p:blipFill>
        <p:spPr>
          <a:xfrm>
            <a:off x="1514005" y="3495969"/>
            <a:ext cx="307354" cy="3150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CB0994C-D430-4015-A861-4B00462E59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93" b="-1993"/>
          <a:stretch/>
        </p:blipFill>
        <p:spPr>
          <a:xfrm>
            <a:off x="3106200" y="4792876"/>
            <a:ext cx="443813" cy="44136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8115932-7C35-469C-A2F5-97164E7096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2853" y="1561229"/>
            <a:ext cx="692348" cy="6885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6268CAF-733C-468A-925E-1ABBA5EDBA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" y="-121455"/>
            <a:ext cx="1316469" cy="192688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5B5CD4D-094E-4820-9740-F755EC479F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2125" y="986377"/>
            <a:ext cx="682743" cy="69975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2627D07-294D-4202-9EBD-45084D64BE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76922" y="6056496"/>
            <a:ext cx="510482" cy="49301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E49FC6B-1AC4-4749-A921-262E139A4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60708" y="986377"/>
            <a:ext cx="414491" cy="41220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5034726-8A98-47C8-A9A0-AA6E92D9BA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83273" y="47980"/>
            <a:ext cx="348868" cy="34694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12D3E0B-DE0C-44D5-B921-54B059F216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9" r="22559"/>
          <a:stretch/>
        </p:blipFill>
        <p:spPr>
          <a:xfrm>
            <a:off x="9629132" y="5076731"/>
            <a:ext cx="307354" cy="31501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44C816D-1566-430E-982D-59159E92E0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93" b="-1993"/>
          <a:stretch/>
        </p:blipFill>
        <p:spPr>
          <a:xfrm>
            <a:off x="7734582" y="1764691"/>
            <a:ext cx="443813" cy="44136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6F227F7-2326-4539-A2B9-13DA42E7AC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14533" y="2104731"/>
            <a:ext cx="692348" cy="68852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0FE8855-5962-43AF-ABCF-CD56384054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9780824" y="-13395"/>
            <a:ext cx="2413160" cy="240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60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3" r:id="rId2"/>
    <p:sldLayoutId id="2147483854" r:id="rId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9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9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9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9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9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9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3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5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l" defTabSz="867015" rtl="0" eaLnBrk="1" latinLnBrk="0" hangingPunct="1">
        <a:lnSpc>
          <a:spcPct val="90000"/>
        </a:lnSpc>
        <a:spcBef>
          <a:spcPct val="0"/>
        </a:spcBef>
        <a:buNone/>
        <a:defRPr sz="417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755" indent="-216755" algn="l" defTabSz="867015" rtl="0" eaLnBrk="1" latinLnBrk="0" hangingPunct="1">
        <a:lnSpc>
          <a:spcPct val="90000"/>
        </a:lnSpc>
        <a:spcBef>
          <a:spcPts val="948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62" indent="-216755" algn="l" defTabSz="867015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767" indent="-216755" algn="l" defTabSz="867015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896" kern="1200">
          <a:solidFill>
            <a:schemeClr val="tx1"/>
          </a:solidFill>
          <a:latin typeface="+mn-lt"/>
          <a:ea typeface="+mn-ea"/>
          <a:cs typeface="+mn-cs"/>
        </a:defRPr>
      </a:lvl3pPr>
      <a:lvl4pPr marL="1517276" indent="-216755" algn="l" defTabSz="867015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3" indent="-216755" algn="l" defTabSz="867015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5pPr>
      <a:lvl6pPr marL="2384290" indent="-216755" algn="l" defTabSz="867015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6pPr>
      <a:lvl7pPr marL="2817799" indent="-216755" algn="l" defTabSz="867015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7pPr>
      <a:lvl8pPr marL="3251306" indent="-216755" algn="l" defTabSz="867015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8pPr>
      <a:lvl9pPr marL="3684813" indent="-216755" algn="l" defTabSz="867015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7015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1pPr>
      <a:lvl2pPr marL="433508" algn="l" defTabSz="867015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2pPr>
      <a:lvl3pPr marL="867015" algn="l" defTabSz="867015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3pPr>
      <a:lvl4pPr marL="1300522" algn="l" defTabSz="867015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4pPr>
      <a:lvl5pPr marL="1734030" algn="l" defTabSz="867015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5pPr>
      <a:lvl6pPr marL="2167538" algn="l" defTabSz="867015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6pPr>
      <a:lvl7pPr marL="2601045" algn="l" defTabSz="867015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7pPr>
      <a:lvl8pPr marL="3034552" algn="l" defTabSz="867015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8pPr>
      <a:lvl9pPr marL="3468061" algn="l" defTabSz="867015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.mp3"/><Relationship Id="rId7" Type="http://schemas.openxmlformats.org/officeDocument/2006/relationships/image" Target="../media/image3.png"/><Relationship Id="rId2" Type="http://schemas.microsoft.com/office/2007/relationships/media" Target="../media/media1.mp3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11" Type="http://schemas.openxmlformats.org/officeDocument/2006/relationships/image" Target="../media/image12.png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2.png"/><Relationship Id="rId5" Type="http://schemas.openxmlformats.org/officeDocument/2006/relationships/image" Target="../media/image28.jpeg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2.png"/><Relationship Id="rId5" Type="http://schemas.openxmlformats.org/officeDocument/2006/relationships/image" Target="../media/image28.jpeg"/><Relationship Id="rId4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9.png"/><Relationship Id="rId5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.mp3"/><Relationship Id="rId7" Type="http://schemas.openxmlformats.org/officeDocument/2006/relationships/image" Target="../media/image3.png"/><Relationship Id="rId2" Type="http://schemas.microsoft.com/office/2007/relationships/media" Target="../media/media1.mp3"/><Relationship Id="rId1" Type="http://schemas.openxmlformats.org/officeDocument/2006/relationships/tags" Target="../tags/tag14.xml"/><Relationship Id="rId6" Type="http://schemas.openxmlformats.org/officeDocument/2006/relationships/image" Target="../media/image2.png"/><Relationship Id="rId11" Type="http://schemas.openxmlformats.org/officeDocument/2006/relationships/image" Target="../media/image12.png"/><Relationship Id="rId5" Type="http://schemas.openxmlformats.org/officeDocument/2006/relationships/notesSlide" Target="../notesSlides/notesSlide33.xml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10" Type="http://schemas.openxmlformats.org/officeDocument/2006/relationships/image" Target="../media/image27.png"/><Relationship Id="rId4" Type="http://schemas.openxmlformats.org/officeDocument/2006/relationships/image" Target="../media/image22.jp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5" Type="http://schemas.openxmlformats.org/officeDocument/2006/relationships/image" Target="../media/image28.jpeg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2.png"/><Relationship Id="rId5" Type="http://schemas.openxmlformats.org/officeDocument/2006/relationships/image" Target="../media/image28.jpe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67270" y="842599"/>
            <a:ext cx="682743" cy="69975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6760" y="227004"/>
            <a:ext cx="414491" cy="41220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1251" y="1092832"/>
            <a:ext cx="348868" cy="34694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93" b="-1993"/>
          <a:stretch/>
        </p:blipFill>
        <p:spPr>
          <a:xfrm>
            <a:off x="4268051" y="4055387"/>
            <a:ext cx="443813" cy="441362"/>
          </a:xfrm>
          <a:prstGeom prst="rect">
            <a:avLst/>
          </a:prstGeom>
        </p:spPr>
      </p:pic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0D64DFA-B230-48AD-AFD7-9FEE02CF931E}"/>
              </a:ext>
            </a:extLst>
          </p:cNvPr>
          <p:cNvCxnSpPr/>
          <p:nvPr/>
        </p:nvCxnSpPr>
        <p:spPr>
          <a:xfrm>
            <a:off x="2070119" y="3983749"/>
            <a:ext cx="8040463" cy="71638"/>
          </a:xfrm>
          <a:prstGeom prst="line">
            <a:avLst/>
          </a:prstGeom>
          <a:ln w="9525">
            <a:solidFill>
              <a:srgbClr val="004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F6296FA9-948D-4AA3-93E9-CEB2C0DC68CB}"/>
              </a:ext>
            </a:extLst>
          </p:cNvPr>
          <p:cNvSpPr txBox="1"/>
          <p:nvPr/>
        </p:nvSpPr>
        <p:spPr>
          <a:xfrm>
            <a:off x="1973849" y="2167735"/>
            <a:ext cx="8136733" cy="1754326"/>
          </a:xfrm>
          <a:custGeom>
            <a:avLst/>
            <a:gdLst>
              <a:gd name="connsiteX0" fmla="*/ 0 w 8136733"/>
              <a:gd name="connsiteY0" fmla="*/ 0 h 1754326"/>
              <a:gd name="connsiteX1" fmla="*/ 743930 w 8136733"/>
              <a:gd name="connsiteY1" fmla="*/ 0 h 1754326"/>
              <a:gd name="connsiteX2" fmla="*/ 1162390 w 8136733"/>
              <a:gd name="connsiteY2" fmla="*/ 0 h 1754326"/>
              <a:gd name="connsiteX3" fmla="*/ 1743586 w 8136733"/>
              <a:gd name="connsiteY3" fmla="*/ 0 h 1754326"/>
              <a:gd name="connsiteX4" fmla="*/ 2406148 w 8136733"/>
              <a:gd name="connsiteY4" fmla="*/ 0 h 1754326"/>
              <a:gd name="connsiteX5" fmla="*/ 2743241 w 8136733"/>
              <a:gd name="connsiteY5" fmla="*/ 0 h 1754326"/>
              <a:gd name="connsiteX6" fmla="*/ 3080335 w 8136733"/>
              <a:gd name="connsiteY6" fmla="*/ 0 h 1754326"/>
              <a:gd name="connsiteX7" fmla="*/ 3824265 w 8136733"/>
              <a:gd name="connsiteY7" fmla="*/ 0 h 1754326"/>
              <a:gd name="connsiteX8" fmla="*/ 4405460 w 8136733"/>
              <a:gd name="connsiteY8" fmla="*/ 0 h 1754326"/>
              <a:gd name="connsiteX9" fmla="*/ 4742553 w 8136733"/>
              <a:gd name="connsiteY9" fmla="*/ 0 h 1754326"/>
              <a:gd name="connsiteX10" fmla="*/ 5323748 w 8136733"/>
              <a:gd name="connsiteY10" fmla="*/ 0 h 1754326"/>
              <a:gd name="connsiteX11" fmla="*/ 6067678 w 8136733"/>
              <a:gd name="connsiteY11" fmla="*/ 0 h 1754326"/>
              <a:gd name="connsiteX12" fmla="*/ 6567506 w 8136733"/>
              <a:gd name="connsiteY12" fmla="*/ 0 h 1754326"/>
              <a:gd name="connsiteX13" fmla="*/ 7067334 w 8136733"/>
              <a:gd name="connsiteY13" fmla="*/ 0 h 1754326"/>
              <a:gd name="connsiteX14" fmla="*/ 8136733 w 8136733"/>
              <a:gd name="connsiteY14" fmla="*/ 0 h 1754326"/>
              <a:gd name="connsiteX15" fmla="*/ 8136733 w 8136733"/>
              <a:gd name="connsiteY15" fmla="*/ 602319 h 1754326"/>
              <a:gd name="connsiteX16" fmla="*/ 8136733 w 8136733"/>
              <a:gd name="connsiteY16" fmla="*/ 1187094 h 1754326"/>
              <a:gd name="connsiteX17" fmla="*/ 8136733 w 8136733"/>
              <a:gd name="connsiteY17" fmla="*/ 1754326 h 1754326"/>
              <a:gd name="connsiteX18" fmla="*/ 7636905 w 8136733"/>
              <a:gd name="connsiteY18" fmla="*/ 1754326 h 1754326"/>
              <a:gd name="connsiteX19" fmla="*/ 7218445 w 8136733"/>
              <a:gd name="connsiteY19" fmla="*/ 1754326 h 1754326"/>
              <a:gd name="connsiteX20" fmla="*/ 6474515 w 8136733"/>
              <a:gd name="connsiteY20" fmla="*/ 1754326 h 1754326"/>
              <a:gd name="connsiteX21" fmla="*/ 5893319 w 8136733"/>
              <a:gd name="connsiteY21" fmla="*/ 1754326 h 1754326"/>
              <a:gd name="connsiteX22" fmla="*/ 5556226 w 8136733"/>
              <a:gd name="connsiteY22" fmla="*/ 1754326 h 1754326"/>
              <a:gd name="connsiteX23" fmla="*/ 4975031 w 8136733"/>
              <a:gd name="connsiteY23" fmla="*/ 1754326 h 1754326"/>
              <a:gd name="connsiteX24" fmla="*/ 4475203 w 8136733"/>
              <a:gd name="connsiteY24" fmla="*/ 1754326 h 1754326"/>
              <a:gd name="connsiteX25" fmla="*/ 3975375 w 8136733"/>
              <a:gd name="connsiteY25" fmla="*/ 1754326 h 1754326"/>
              <a:gd name="connsiteX26" fmla="*/ 3475547 w 8136733"/>
              <a:gd name="connsiteY26" fmla="*/ 1754326 h 1754326"/>
              <a:gd name="connsiteX27" fmla="*/ 2975719 w 8136733"/>
              <a:gd name="connsiteY27" fmla="*/ 1754326 h 1754326"/>
              <a:gd name="connsiteX28" fmla="*/ 2313157 w 8136733"/>
              <a:gd name="connsiteY28" fmla="*/ 1754326 h 1754326"/>
              <a:gd name="connsiteX29" fmla="*/ 1731962 w 8136733"/>
              <a:gd name="connsiteY29" fmla="*/ 1754326 h 1754326"/>
              <a:gd name="connsiteX30" fmla="*/ 1394869 w 8136733"/>
              <a:gd name="connsiteY30" fmla="*/ 1754326 h 1754326"/>
              <a:gd name="connsiteX31" fmla="*/ 895041 w 8136733"/>
              <a:gd name="connsiteY31" fmla="*/ 1754326 h 1754326"/>
              <a:gd name="connsiteX32" fmla="*/ 0 w 8136733"/>
              <a:gd name="connsiteY32" fmla="*/ 1754326 h 1754326"/>
              <a:gd name="connsiteX33" fmla="*/ 0 w 8136733"/>
              <a:gd name="connsiteY33" fmla="*/ 1204637 h 1754326"/>
              <a:gd name="connsiteX34" fmla="*/ 0 w 8136733"/>
              <a:gd name="connsiteY34" fmla="*/ 672492 h 1754326"/>
              <a:gd name="connsiteX35" fmla="*/ 0 w 8136733"/>
              <a:gd name="connsiteY35" fmla="*/ 0 h 1754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8136733" h="1754326" fill="none" extrusionOk="0">
                <a:moveTo>
                  <a:pt x="0" y="0"/>
                </a:moveTo>
                <a:cubicBezTo>
                  <a:pt x="301357" y="-83785"/>
                  <a:pt x="395544" y="10446"/>
                  <a:pt x="743930" y="0"/>
                </a:cubicBezTo>
                <a:cubicBezTo>
                  <a:pt x="1092316" y="-10446"/>
                  <a:pt x="1014904" y="15828"/>
                  <a:pt x="1162390" y="0"/>
                </a:cubicBezTo>
                <a:cubicBezTo>
                  <a:pt x="1309876" y="-15828"/>
                  <a:pt x="1601092" y="65181"/>
                  <a:pt x="1743586" y="0"/>
                </a:cubicBezTo>
                <a:cubicBezTo>
                  <a:pt x="1886080" y="-65181"/>
                  <a:pt x="2159658" y="26214"/>
                  <a:pt x="2406148" y="0"/>
                </a:cubicBezTo>
                <a:cubicBezTo>
                  <a:pt x="2652638" y="-26214"/>
                  <a:pt x="2597759" y="24467"/>
                  <a:pt x="2743241" y="0"/>
                </a:cubicBezTo>
                <a:cubicBezTo>
                  <a:pt x="2888723" y="-24467"/>
                  <a:pt x="2997362" y="7407"/>
                  <a:pt x="3080335" y="0"/>
                </a:cubicBezTo>
                <a:cubicBezTo>
                  <a:pt x="3163308" y="-7407"/>
                  <a:pt x="3626171" y="83042"/>
                  <a:pt x="3824265" y="0"/>
                </a:cubicBezTo>
                <a:cubicBezTo>
                  <a:pt x="4022359" y="-83042"/>
                  <a:pt x="4177867" y="68926"/>
                  <a:pt x="4405460" y="0"/>
                </a:cubicBezTo>
                <a:cubicBezTo>
                  <a:pt x="4633053" y="-68926"/>
                  <a:pt x="4668340" y="5393"/>
                  <a:pt x="4742553" y="0"/>
                </a:cubicBezTo>
                <a:cubicBezTo>
                  <a:pt x="4816766" y="-5393"/>
                  <a:pt x="5127477" y="52357"/>
                  <a:pt x="5323748" y="0"/>
                </a:cubicBezTo>
                <a:cubicBezTo>
                  <a:pt x="5520019" y="-52357"/>
                  <a:pt x="5752676" y="16874"/>
                  <a:pt x="6067678" y="0"/>
                </a:cubicBezTo>
                <a:cubicBezTo>
                  <a:pt x="6382680" y="-16874"/>
                  <a:pt x="6400514" y="2293"/>
                  <a:pt x="6567506" y="0"/>
                </a:cubicBezTo>
                <a:cubicBezTo>
                  <a:pt x="6734498" y="-2293"/>
                  <a:pt x="6881011" y="47724"/>
                  <a:pt x="7067334" y="0"/>
                </a:cubicBezTo>
                <a:cubicBezTo>
                  <a:pt x="7253657" y="-47724"/>
                  <a:pt x="7805017" y="113085"/>
                  <a:pt x="8136733" y="0"/>
                </a:cubicBezTo>
                <a:cubicBezTo>
                  <a:pt x="8151768" y="248916"/>
                  <a:pt x="8107733" y="370879"/>
                  <a:pt x="8136733" y="602319"/>
                </a:cubicBezTo>
                <a:cubicBezTo>
                  <a:pt x="8165733" y="833759"/>
                  <a:pt x="8119311" y="1060818"/>
                  <a:pt x="8136733" y="1187094"/>
                </a:cubicBezTo>
                <a:cubicBezTo>
                  <a:pt x="8154155" y="1313370"/>
                  <a:pt x="8077838" y="1546367"/>
                  <a:pt x="8136733" y="1754326"/>
                </a:cubicBezTo>
                <a:cubicBezTo>
                  <a:pt x="7921090" y="1765528"/>
                  <a:pt x="7838039" y="1704191"/>
                  <a:pt x="7636905" y="1754326"/>
                </a:cubicBezTo>
                <a:cubicBezTo>
                  <a:pt x="7435771" y="1804461"/>
                  <a:pt x="7307970" y="1752921"/>
                  <a:pt x="7218445" y="1754326"/>
                </a:cubicBezTo>
                <a:cubicBezTo>
                  <a:pt x="7128920" y="1755731"/>
                  <a:pt x="6693446" y="1710391"/>
                  <a:pt x="6474515" y="1754326"/>
                </a:cubicBezTo>
                <a:cubicBezTo>
                  <a:pt x="6255584" y="1798261"/>
                  <a:pt x="6079730" y="1741894"/>
                  <a:pt x="5893319" y="1754326"/>
                </a:cubicBezTo>
                <a:cubicBezTo>
                  <a:pt x="5706908" y="1766758"/>
                  <a:pt x="5657520" y="1743295"/>
                  <a:pt x="5556226" y="1754326"/>
                </a:cubicBezTo>
                <a:cubicBezTo>
                  <a:pt x="5454932" y="1765357"/>
                  <a:pt x="5259140" y="1726847"/>
                  <a:pt x="4975031" y="1754326"/>
                </a:cubicBezTo>
                <a:cubicBezTo>
                  <a:pt x="4690923" y="1781805"/>
                  <a:pt x="4649295" y="1720044"/>
                  <a:pt x="4475203" y="1754326"/>
                </a:cubicBezTo>
                <a:cubicBezTo>
                  <a:pt x="4301111" y="1788608"/>
                  <a:pt x="4090693" y="1716695"/>
                  <a:pt x="3975375" y="1754326"/>
                </a:cubicBezTo>
                <a:cubicBezTo>
                  <a:pt x="3860057" y="1791957"/>
                  <a:pt x="3659235" y="1752185"/>
                  <a:pt x="3475547" y="1754326"/>
                </a:cubicBezTo>
                <a:cubicBezTo>
                  <a:pt x="3291859" y="1756467"/>
                  <a:pt x="3171967" y="1708129"/>
                  <a:pt x="2975719" y="1754326"/>
                </a:cubicBezTo>
                <a:cubicBezTo>
                  <a:pt x="2779471" y="1800523"/>
                  <a:pt x="2531255" y="1706858"/>
                  <a:pt x="2313157" y="1754326"/>
                </a:cubicBezTo>
                <a:cubicBezTo>
                  <a:pt x="2095059" y="1801794"/>
                  <a:pt x="1897490" y="1738675"/>
                  <a:pt x="1731962" y="1754326"/>
                </a:cubicBezTo>
                <a:cubicBezTo>
                  <a:pt x="1566434" y="1769977"/>
                  <a:pt x="1562247" y="1753145"/>
                  <a:pt x="1394869" y="1754326"/>
                </a:cubicBezTo>
                <a:cubicBezTo>
                  <a:pt x="1227491" y="1755507"/>
                  <a:pt x="1101881" y="1720243"/>
                  <a:pt x="895041" y="1754326"/>
                </a:cubicBezTo>
                <a:cubicBezTo>
                  <a:pt x="688201" y="1788409"/>
                  <a:pt x="400533" y="1667971"/>
                  <a:pt x="0" y="1754326"/>
                </a:cubicBezTo>
                <a:cubicBezTo>
                  <a:pt x="-3779" y="1479750"/>
                  <a:pt x="44251" y="1472621"/>
                  <a:pt x="0" y="1204637"/>
                </a:cubicBezTo>
                <a:cubicBezTo>
                  <a:pt x="-44251" y="936653"/>
                  <a:pt x="49689" y="902316"/>
                  <a:pt x="0" y="672492"/>
                </a:cubicBezTo>
                <a:cubicBezTo>
                  <a:pt x="-49689" y="442669"/>
                  <a:pt x="1761" y="322342"/>
                  <a:pt x="0" y="0"/>
                </a:cubicBezTo>
                <a:close/>
              </a:path>
              <a:path w="8136733" h="1754326" stroke="0" extrusionOk="0">
                <a:moveTo>
                  <a:pt x="0" y="0"/>
                </a:moveTo>
                <a:cubicBezTo>
                  <a:pt x="119653" y="-41893"/>
                  <a:pt x="342001" y="11223"/>
                  <a:pt x="499828" y="0"/>
                </a:cubicBezTo>
                <a:cubicBezTo>
                  <a:pt x="657655" y="-11223"/>
                  <a:pt x="701104" y="13263"/>
                  <a:pt x="836921" y="0"/>
                </a:cubicBezTo>
                <a:cubicBezTo>
                  <a:pt x="972738" y="-13263"/>
                  <a:pt x="1355846" y="50745"/>
                  <a:pt x="1580851" y="0"/>
                </a:cubicBezTo>
                <a:cubicBezTo>
                  <a:pt x="1805856" y="-50745"/>
                  <a:pt x="1898210" y="13487"/>
                  <a:pt x="2080679" y="0"/>
                </a:cubicBezTo>
                <a:cubicBezTo>
                  <a:pt x="2263148" y="-13487"/>
                  <a:pt x="2402750" y="28971"/>
                  <a:pt x="2580507" y="0"/>
                </a:cubicBezTo>
                <a:cubicBezTo>
                  <a:pt x="2758264" y="-28971"/>
                  <a:pt x="3140440" y="71612"/>
                  <a:pt x="3324437" y="0"/>
                </a:cubicBezTo>
                <a:cubicBezTo>
                  <a:pt x="3508434" y="-71612"/>
                  <a:pt x="3577827" y="25169"/>
                  <a:pt x="3742897" y="0"/>
                </a:cubicBezTo>
                <a:cubicBezTo>
                  <a:pt x="3907967" y="-25169"/>
                  <a:pt x="4327611" y="51974"/>
                  <a:pt x="4486827" y="0"/>
                </a:cubicBezTo>
                <a:cubicBezTo>
                  <a:pt x="4646043" y="-51974"/>
                  <a:pt x="4981417" y="55518"/>
                  <a:pt x="5230757" y="0"/>
                </a:cubicBezTo>
                <a:cubicBezTo>
                  <a:pt x="5480097" y="-55518"/>
                  <a:pt x="5597483" y="7195"/>
                  <a:pt x="5811952" y="0"/>
                </a:cubicBezTo>
                <a:cubicBezTo>
                  <a:pt x="6026422" y="-7195"/>
                  <a:pt x="6196280" y="25222"/>
                  <a:pt x="6555882" y="0"/>
                </a:cubicBezTo>
                <a:cubicBezTo>
                  <a:pt x="6915484" y="-25222"/>
                  <a:pt x="6828535" y="54908"/>
                  <a:pt x="7055710" y="0"/>
                </a:cubicBezTo>
                <a:cubicBezTo>
                  <a:pt x="7282885" y="-54908"/>
                  <a:pt x="7413910" y="37341"/>
                  <a:pt x="7555538" y="0"/>
                </a:cubicBezTo>
                <a:cubicBezTo>
                  <a:pt x="7697166" y="-37341"/>
                  <a:pt x="7885838" y="41011"/>
                  <a:pt x="8136733" y="0"/>
                </a:cubicBezTo>
                <a:cubicBezTo>
                  <a:pt x="8202015" y="155002"/>
                  <a:pt x="8126913" y="296503"/>
                  <a:pt x="8136733" y="567232"/>
                </a:cubicBezTo>
                <a:cubicBezTo>
                  <a:pt x="8146553" y="837961"/>
                  <a:pt x="8113294" y="870244"/>
                  <a:pt x="8136733" y="1152007"/>
                </a:cubicBezTo>
                <a:cubicBezTo>
                  <a:pt x="8160172" y="1433770"/>
                  <a:pt x="8105077" y="1590601"/>
                  <a:pt x="8136733" y="1754326"/>
                </a:cubicBezTo>
                <a:cubicBezTo>
                  <a:pt x="7876584" y="1787778"/>
                  <a:pt x="7735775" y="1677555"/>
                  <a:pt x="7474170" y="1754326"/>
                </a:cubicBezTo>
                <a:cubicBezTo>
                  <a:pt x="7212565" y="1831097"/>
                  <a:pt x="7289795" y="1748139"/>
                  <a:pt x="7137077" y="1754326"/>
                </a:cubicBezTo>
                <a:cubicBezTo>
                  <a:pt x="6984359" y="1760513"/>
                  <a:pt x="6859585" y="1730943"/>
                  <a:pt x="6718617" y="1754326"/>
                </a:cubicBezTo>
                <a:cubicBezTo>
                  <a:pt x="6577649" y="1777709"/>
                  <a:pt x="6206206" y="1726420"/>
                  <a:pt x="5974687" y="1754326"/>
                </a:cubicBezTo>
                <a:cubicBezTo>
                  <a:pt x="5743168" y="1782232"/>
                  <a:pt x="5664902" y="1730829"/>
                  <a:pt x="5393492" y="1754326"/>
                </a:cubicBezTo>
                <a:cubicBezTo>
                  <a:pt x="5122082" y="1777823"/>
                  <a:pt x="5160942" y="1736409"/>
                  <a:pt x="4975031" y="1754326"/>
                </a:cubicBezTo>
                <a:cubicBezTo>
                  <a:pt x="4789120" y="1772243"/>
                  <a:pt x="4566267" y="1692424"/>
                  <a:pt x="4393836" y="1754326"/>
                </a:cubicBezTo>
                <a:cubicBezTo>
                  <a:pt x="4221406" y="1816228"/>
                  <a:pt x="4131458" y="1726114"/>
                  <a:pt x="4056743" y="1754326"/>
                </a:cubicBezTo>
                <a:cubicBezTo>
                  <a:pt x="3982028" y="1782538"/>
                  <a:pt x="3854491" y="1738470"/>
                  <a:pt x="3719649" y="1754326"/>
                </a:cubicBezTo>
                <a:cubicBezTo>
                  <a:pt x="3584807" y="1770182"/>
                  <a:pt x="3375479" y="1703885"/>
                  <a:pt x="3138454" y="1754326"/>
                </a:cubicBezTo>
                <a:cubicBezTo>
                  <a:pt x="2901430" y="1804767"/>
                  <a:pt x="2878680" y="1730145"/>
                  <a:pt x="2719994" y="1754326"/>
                </a:cubicBezTo>
                <a:cubicBezTo>
                  <a:pt x="2561308" y="1778507"/>
                  <a:pt x="2304271" y="1732251"/>
                  <a:pt x="2057431" y="1754326"/>
                </a:cubicBezTo>
                <a:cubicBezTo>
                  <a:pt x="1810591" y="1776401"/>
                  <a:pt x="1725129" y="1741360"/>
                  <a:pt x="1638971" y="1754326"/>
                </a:cubicBezTo>
                <a:cubicBezTo>
                  <a:pt x="1552813" y="1767292"/>
                  <a:pt x="1171369" y="1689677"/>
                  <a:pt x="976408" y="1754326"/>
                </a:cubicBezTo>
                <a:cubicBezTo>
                  <a:pt x="781447" y="1818975"/>
                  <a:pt x="718276" y="1752615"/>
                  <a:pt x="639315" y="1754326"/>
                </a:cubicBezTo>
                <a:cubicBezTo>
                  <a:pt x="560354" y="1756037"/>
                  <a:pt x="203559" y="1703064"/>
                  <a:pt x="0" y="1754326"/>
                </a:cubicBezTo>
                <a:cubicBezTo>
                  <a:pt x="-27061" y="1641564"/>
                  <a:pt x="53833" y="1440809"/>
                  <a:pt x="0" y="1204637"/>
                </a:cubicBezTo>
                <a:cubicBezTo>
                  <a:pt x="-53833" y="968465"/>
                  <a:pt x="19125" y="848740"/>
                  <a:pt x="0" y="584775"/>
                </a:cubicBezTo>
                <a:cubicBezTo>
                  <a:pt x="-19125" y="320810"/>
                  <a:pt x="23941" y="152200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QUẢN LÝ SÂN BÓNG MINI</a:t>
            </a:r>
            <a:endParaRPr lang="zh-CN" altLang="en-US" sz="54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6E27A83-AA28-485C-BBF8-343968A7F6A0}"/>
              </a:ext>
            </a:extLst>
          </p:cNvPr>
          <p:cNvSpPr txBox="1"/>
          <p:nvPr/>
        </p:nvSpPr>
        <p:spPr>
          <a:xfrm>
            <a:off x="2368976" y="4127417"/>
            <a:ext cx="189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2021-04-15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80205E-42CB-4275-80CA-B775652274D4}"/>
              </a:ext>
            </a:extLst>
          </p:cNvPr>
          <p:cNvSpPr txBox="1"/>
          <p:nvPr/>
        </p:nvSpPr>
        <p:spPr>
          <a:xfrm>
            <a:off x="6257768" y="4127417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NHÓM 22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蔡健雅 - Goodbye &amp; Hello">
            <a:hlinkClick r:id="" action="ppaction://media"/>
            <a:extLst>
              <a:ext uri="{FF2B5EF4-FFF2-40B4-BE49-F238E27FC236}">
                <a16:creationId xmlns:a16="http://schemas.microsoft.com/office/drawing/2014/main" id="{2246424E-5583-4033-B98F-F830C6F9003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40266" y="-855134"/>
            <a:ext cx="609600" cy="609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17DCB8-6E8A-4130-BF8B-C11CE1B088F5}"/>
              </a:ext>
            </a:extLst>
          </p:cNvPr>
          <p:cNvSpPr txBox="1"/>
          <p:nvPr/>
        </p:nvSpPr>
        <p:spPr>
          <a:xfrm>
            <a:off x="6257768" y="4558437"/>
            <a:ext cx="38341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Hồng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Hương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51800284</a:t>
            </a:r>
          </a:p>
          <a:p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Kỳ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- 51800989</a:t>
            </a:r>
          </a:p>
          <a:p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Hữu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Hòa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51900077</a:t>
            </a:r>
          </a:p>
          <a:p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Hửng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51800283</a:t>
            </a:r>
          </a:p>
          <a:p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Vĩ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- 51800157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3F24547-4624-4B47-96D0-1C1ADE018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73849" cy="77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3">
            <a:extLst>
              <a:ext uri="{FF2B5EF4-FFF2-40B4-BE49-F238E27FC236}">
                <a16:creationId xmlns:a16="http://schemas.microsoft.com/office/drawing/2014/main" id="{F6296FA9-948D-4AA3-93E9-CEB2C0DC68CB}"/>
              </a:ext>
            </a:extLst>
          </p:cNvPr>
          <p:cNvSpPr txBox="1"/>
          <p:nvPr/>
        </p:nvSpPr>
        <p:spPr>
          <a:xfrm>
            <a:off x="2481853" y="215669"/>
            <a:ext cx="7120724" cy="1754326"/>
          </a:xfrm>
          <a:custGeom>
            <a:avLst/>
            <a:gdLst>
              <a:gd name="connsiteX0" fmla="*/ 0 w 7120724"/>
              <a:gd name="connsiteY0" fmla="*/ 0 h 1754326"/>
              <a:gd name="connsiteX1" fmla="*/ 522186 w 7120724"/>
              <a:gd name="connsiteY1" fmla="*/ 0 h 1754326"/>
              <a:gd name="connsiteX2" fmla="*/ 901958 w 7120724"/>
              <a:gd name="connsiteY2" fmla="*/ 0 h 1754326"/>
              <a:gd name="connsiteX3" fmla="*/ 1637767 w 7120724"/>
              <a:gd name="connsiteY3" fmla="*/ 0 h 1754326"/>
              <a:gd name="connsiteX4" fmla="*/ 2159953 w 7120724"/>
              <a:gd name="connsiteY4" fmla="*/ 0 h 1754326"/>
              <a:gd name="connsiteX5" fmla="*/ 2682139 w 7120724"/>
              <a:gd name="connsiteY5" fmla="*/ 0 h 1754326"/>
              <a:gd name="connsiteX6" fmla="*/ 3417948 w 7120724"/>
              <a:gd name="connsiteY6" fmla="*/ 0 h 1754326"/>
              <a:gd name="connsiteX7" fmla="*/ 3868927 w 7120724"/>
              <a:gd name="connsiteY7" fmla="*/ 0 h 1754326"/>
              <a:gd name="connsiteX8" fmla="*/ 4604735 w 7120724"/>
              <a:gd name="connsiteY8" fmla="*/ 0 h 1754326"/>
              <a:gd name="connsiteX9" fmla="*/ 5340543 w 7120724"/>
              <a:gd name="connsiteY9" fmla="*/ 0 h 1754326"/>
              <a:gd name="connsiteX10" fmla="*/ 5933937 w 7120724"/>
              <a:gd name="connsiteY10" fmla="*/ 0 h 1754326"/>
              <a:gd name="connsiteX11" fmla="*/ 7120724 w 7120724"/>
              <a:gd name="connsiteY11" fmla="*/ 0 h 1754326"/>
              <a:gd name="connsiteX12" fmla="*/ 7120724 w 7120724"/>
              <a:gd name="connsiteY12" fmla="*/ 567232 h 1754326"/>
              <a:gd name="connsiteX13" fmla="*/ 7120724 w 7120724"/>
              <a:gd name="connsiteY13" fmla="*/ 1099378 h 1754326"/>
              <a:gd name="connsiteX14" fmla="*/ 7120724 w 7120724"/>
              <a:gd name="connsiteY14" fmla="*/ 1754326 h 1754326"/>
              <a:gd name="connsiteX15" fmla="*/ 6527330 w 7120724"/>
              <a:gd name="connsiteY15" fmla="*/ 1754326 h 1754326"/>
              <a:gd name="connsiteX16" fmla="*/ 5933937 w 7120724"/>
              <a:gd name="connsiteY16" fmla="*/ 1754326 h 1754326"/>
              <a:gd name="connsiteX17" fmla="*/ 5198129 w 7120724"/>
              <a:gd name="connsiteY17" fmla="*/ 1754326 h 1754326"/>
              <a:gd name="connsiteX18" fmla="*/ 4604735 w 7120724"/>
              <a:gd name="connsiteY18" fmla="*/ 1754326 h 1754326"/>
              <a:gd name="connsiteX19" fmla="*/ 4224963 w 7120724"/>
              <a:gd name="connsiteY19" fmla="*/ 1754326 h 1754326"/>
              <a:gd name="connsiteX20" fmla="*/ 3773984 w 7120724"/>
              <a:gd name="connsiteY20" fmla="*/ 1754326 h 1754326"/>
              <a:gd name="connsiteX21" fmla="*/ 3038176 w 7120724"/>
              <a:gd name="connsiteY21" fmla="*/ 1754326 h 1754326"/>
              <a:gd name="connsiteX22" fmla="*/ 2444782 w 7120724"/>
              <a:gd name="connsiteY22" fmla="*/ 1754326 h 1754326"/>
              <a:gd name="connsiteX23" fmla="*/ 1993803 w 7120724"/>
              <a:gd name="connsiteY23" fmla="*/ 1754326 h 1754326"/>
              <a:gd name="connsiteX24" fmla="*/ 1400409 w 7120724"/>
              <a:gd name="connsiteY24" fmla="*/ 1754326 h 1754326"/>
              <a:gd name="connsiteX25" fmla="*/ 1020637 w 7120724"/>
              <a:gd name="connsiteY25" fmla="*/ 1754326 h 1754326"/>
              <a:gd name="connsiteX26" fmla="*/ 640865 w 7120724"/>
              <a:gd name="connsiteY26" fmla="*/ 1754326 h 1754326"/>
              <a:gd name="connsiteX27" fmla="*/ 0 w 7120724"/>
              <a:gd name="connsiteY27" fmla="*/ 1754326 h 1754326"/>
              <a:gd name="connsiteX28" fmla="*/ 0 w 7120724"/>
              <a:gd name="connsiteY28" fmla="*/ 1204637 h 1754326"/>
              <a:gd name="connsiteX29" fmla="*/ 0 w 7120724"/>
              <a:gd name="connsiteY29" fmla="*/ 584775 h 1754326"/>
              <a:gd name="connsiteX30" fmla="*/ 0 w 7120724"/>
              <a:gd name="connsiteY30" fmla="*/ 0 h 1754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120724" h="1754326" extrusionOk="0">
                <a:moveTo>
                  <a:pt x="0" y="0"/>
                </a:moveTo>
                <a:cubicBezTo>
                  <a:pt x="238327" y="-24227"/>
                  <a:pt x="342361" y="27830"/>
                  <a:pt x="522186" y="0"/>
                </a:cubicBezTo>
                <a:cubicBezTo>
                  <a:pt x="702011" y="-27830"/>
                  <a:pt x="753151" y="34514"/>
                  <a:pt x="901958" y="0"/>
                </a:cubicBezTo>
                <a:cubicBezTo>
                  <a:pt x="1050765" y="-34514"/>
                  <a:pt x="1348447" y="25992"/>
                  <a:pt x="1637767" y="0"/>
                </a:cubicBezTo>
                <a:cubicBezTo>
                  <a:pt x="1927087" y="-25992"/>
                  <a:pt x="1978946" y="37219"/>
                  <a:pt x="2159953" y="0"/>
                </a:cubicBezTo>
                <a:cubicBezTo>
                  <a:pt x="2340960" y="-37219"/>
                  <a:pt x="2552887" y="39493"/>
                  <a:pt x="2682139" y="0"/>
                </a:cubicBezTo>
                <a:cubicBezTo>
                  <a:pt x="2811391" y="-39493"/>
                  <a:pt x="3176119" y="65504"/>
                  <a:pt x="3417948" y="0"/>
                </a:cubicBezTo>
                <a:cubicBezTo>
                  <a:pt x="3659777" y="-65504"/>
                  <a:pt x="3714252" y="20617"/>
                  <a:pt x="3868927" y="0"/>
                </a:cubicBezTo>
                <a:cubicBezTo>
                  <a:pt x="4023602" y="-20617"/>
                  <a:pt x="4267144" y="16914"/>
                  <a:pt x="4604735" y="0"/>
                </a:cubicBezTo>
                <a:cubicBezTo>
                  <a:pt x="4942326" y="-16914"/>
                  <a:pt x="5108263" y="37358"/>
                  <a:pt x="5340543" y="0"/>
                </a:cubicBezTo>
                <a:cubicBezTo>
                  <a:pt x="5572823" y="-37358"/>
                  <a:pt x="5795204" y="9365"/>
                  <a:pt x="5933937" y="0"/>
                </a:cubicBezTo>
                <a:cubicBezTo>
                  <a:pt x="6072670" y="-9365"/>
                  <a:pt x="6799531" y="94442"/>
                  <a:pt x="7120724" y="0"/>
                </a:cubicBezTo>
                <a:cubicBezTo>
                  <a:pt x="7177621" y="232229"/>
                  <a:pt x="7118962" y="311697"/>
                  <a:pt x="7120724" y="567232"/>
                </a:cubicBezTo>
                <a:cubicBezTo>
                  <a:pt x="7122486" y="822767"/>
                  <a:pt x="7071515" y="850205"/>
                  <a:pt x="7120724" y="1099378"/>
                </a:cubicBezTo>
                <a:cubicBezTo>
                  <a:pt x="7169933" y="1348551"/>
                  <a:pt x="7079976" y="1468651"/>
                  <a:pt x="7120724" y="1754326"/>
                </a:cubicBezTo>
                <a:cubicBezTo>
                  <a:pt x="6848439" y="1756111"/>
                  <a:pt x="6731553" y="1688425"/>
                  <a:pt x="6527330" y="1754326"/>
                </a:cubicBezTo>
                <a:cubicBezTo>
                  <a:pt x="6323107" y="1820227"/>
                  <a:pt x="6159820" y="1731175"/>
                  <a:pt x="5933937" y="1754326"/>
                </a:cubicBezTo>
                <a:cubicBezTo>
                  <a:pt x="5708054" y="1777477"/>
                  <a:pt x="5465092" y="1701250"/>
                  <a:pt x="5198129" y="1754326"/>
                </a:cubicBezTo>
                <a:cubicBezTo>
                  <a:pt x="4931166" y="1807402"/>
                  <a:pt x="4871130" y="1717566"/>
                  <a:pt x="4604735" y="1754326"/>
                </a:cubicBezTo>
                <a:cubicBezTo>
                  <a:pt x="4338340" y="1791086"/>
                  <a:pt x="4412036" y="1716669"/>
                  <a:pt x="4224963" y="1754326"/>
                </a:cubicBezTo>
                <a:cubicBezTo>
                  <a:pt x="4037890" y="1791983"/>
                  <a:pt x="3907279" y="1731431"/>
                  <a:pt x="3773984" y="1754326"/>
                </a:cubicBezTo>
                <a:cubicBezTo>
                  <a:pt x="3640689" y="1777221"/>
                  <a:pt x="3214094" y="1739800"/>
                  <a:pt x="3038176" y="1754326"/>
                </a:cubicBezTo>
                <a:cubicBezTo>
                  <a:pt x="2862258" y="1768852"/>
                  <a:pt x="2682009" y="1744843"/>
                  <a:pt x="2444782" y="1754326"/>
                </a:cubicBezTo>
                <a:cubicBezTo>
                  <a:pt x="2207555" y="1763809"/>
                  <a:pt x="2197968" y="1716503"/>
                  <a:pt x="1993803" y="1754326"/>
                </a:cubicBezTo>
                <a:cubicBezTo>
                  <a:pt x="1789638" y="1792149"/>
                  <a:pt x="1618587" y="1710208"/>
                  <a:pt x="1400409" y="1754326"/>
                </a:cubicBezTo>
                <a:cubicBezTo>
                  <a:pt x="1182231" y="1798444"/>
                  <a:pt x="1146545" y="1744198"/>
                  <a:pt x="1020637" y="1754326"/>
                </a:cubicBezTo>
                <a:cubicBezTo>
                  <a:pt x="894729" y="1764454"/>
                  <a:pt x="779325" y="1724550"/>
                  <a:pt x="640865" y="1754326"/>
                </a:cubicBezTo>
                <a:cubicBezTo>
                  <a:pt x="502405" y="1784102"/>
                  <a:pt x="221792" y="1716905"/>
                  <a:pt x="0" y="1754326"/>
                </a:cubicBezTo>
                <a:cubicBezTo>
                  <a:pt x="-14822" y="1619803"/>
                  <a:pt x="26078" y="1420637"/>
                  <a:pt x="0" y="1204637"/>
                </a:cubicBezTo>
                <a:cubicBezTo>
                  <a:pt x="-26078" y="988637"/>
                  <a:pt x="35107" y="868808"/>
                  <a:pt x="0" y="584775"/>
                </a:cubicBezTo>
                <a:cubicBezTo>
                  <a:pt x="-35107" y="300742"/>
                  <a:pt x="58022" y="270106"/>
                  <a:pt x="0" y="0"/>
                </a:cubicBezTo>
                <a:close/>
              </a:path>
            </a:pathLst>
          </a:cu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 TÍCH VÀ THIẾT KẾ YÊU CẦU</a:t>
            </a:r>
            <a:endParaRPr lang="zh-CN" altLang="en-US" sz="54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004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9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9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9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1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00"/>
                            </p:stCondLst>
                            <p:childTnLst>
                              <p:par>
                                <p:cTn id="4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450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4" grpId="0" animBg="1"/>
      <p:bldP spid="5" grpId="0"/>
      <p:bldP spid="6" grpId="0"/>
      <p:bldP spid="2" grpId="0"/>
      <p:bldP spid="1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40FCE42-8D67-4E61-9262-083E1543B5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07"/>
          <a:stretch/>
        </p:blipFill>
        <p:spPr>
          <a:xfrm>
            <a:off x="8759094" y="1"/>
            <a:ext cx="4709019" cy="6858000"/>
          </a:xfrm>
          <a:prstGeom prst="rect">
            <a:avLst/>
          </a:prstGeom>
        </p:spPr>
      </p:pic>
      <p:sp>
        <p:nvSpPr>
          <p:cNvPr id="47" name="矩形 46"/>
          <p:cNvSpPr/>
          <p:nvPr/>
        </p:nvSpPr>
        <p:spPr>
          <a:xfrm>
            <a:off x="3624044" y="903112"/>
            <a:ext cx="4230905" cy="45719"/>
          </a:xfrm>
          <a:prstGeom prst="rect">
            <a:avLst/>
          </a:prstGeom>
          <a:solidFill>
            <a:srgbClr val="F87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880C309-9A30-42EB-95CA-804B93D4F2B4}"/>
              </a:ext>
            </a:extLst>
          </p:cNvPr>
          <p:cNvSpPr txBox="1"/>
          <p:nvPr/>
        </p:nvSpPr>
        <p:spPr>
          <a:xfrm>
            <a:off x="4513183" y="179390"/>
            <a:ext cx="55102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247CA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ĐẶC TẢ HỆ THỐNG</a:t>
            </a:r>
            <a:endParaRPr lang="zh-CN" altLang="en-US" sz="4400" b="1" dirty="0">
              <a:solidFill>
                <a:srgbClr val="247CAE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 descr="Active Children Playing Football Outdoor | Kids playing football, Playing  football, Football illustration">
            <a:extLst>
              <a:ext uri="{FF2B5EF4-FFF2-40B4-BE49-F238E27FC236}">
                <a16:creationId xmlns:a16="http://schemas.microsoft.com/office/drawing/2014/main" id="{1B6225CC-0E66-468F-B6BF-6DFBFC4F7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94617" y="4208375"/>
            <a:ext cx="3297379" cy="26496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A0C71D5-B76C-431B-A68C-7242C52C9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73849" cy="77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Hộp Văn bản 5"/>
          <p:cNvSpPr txBox="1"/>
          <p:nvPr/>
        </p:nvSpPr>
        <p:spPr>
          <a:xfrm>
            <a:off x="2999441" y="1442681"/>
            <a:ext cx="5520359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quầy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sân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uống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lúc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bóng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uống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uống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uống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tồn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uống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  <p:grpSp>
        <p:nvGrpSpPr>
          <p:cNvPr id="11" name="组合 3"/>
          <p:cNvGrpSpPr/>
          <p:nvPr/>
        </p:nvGrpSpPr>
        <p:grpSpPr>
          <a:xfrm>
            <a:off x="190277" y="1734126"/>
            <a:ext cx="2434347" cy="4107874"/>
            <a:chOff x="739870" y="2676669"/>
            <a:chExt cx="2171198" cy="3725210"/>
          </a:xfrm>
        </p:grpSpPr>
        <p:sp>
          <p:nvSpPr>
            <p:cNvPr id="12" name="任意多边形 7"/>
            <p:cNvSpPr/>
            <p:nvPr/>
          </p:nvSpPr>
          <p:spPr>
            <a:xfrm>
              <a:off x="739870" y="2676669"/>
              <a:ext cx="2171198" cy="1906801"/>
            </a:xfrm>
            <a:custGeom>
              <a:avLst/>
              <a:gdLst>
                <a:gd name="connsiteX0" fmla="*/ 1012372 w 2024744"/>
                <a:gd name="connsiteY0" fmla="*/ 0 h 1778181"/>
                <a:gd name="connsiteX1" fmla="*/ 2024744 w 2024744"/>
                <a:gd name="connsiteY1" fmla="*/ 803366 h 1778181"/>
                <a:gd name="connsiteX2" fmla="*/ 1578399 w 2024744"/>
                <a:gd name="connsiteY2" fmla="*/ 1469530 h 1778181"/>
                <a:gd name="connsiteX3" fmla="*/ 1571378 w 2024744"/>
                <a:gd name="connsiteY3" fmla="*/ 1472554 h 1778181"/>
                <a:gd name="connsiteX4" fmla="*/ 1526368 w 2024744"/>
                <a:gd name="connsiteY4" fmla="*/ 1533011 h 1778181"/>
                <a:gd name="connsiteX5" fmla="*/ 1258661 w 2024744"/>
                <a:gd name="connsiteY5" fmla="*/ 1778181 h 1778181"/>
                <a:gd name="connsiteX6" fmla="*/ 1331080 w 2024744"/>
                <a:gd name="connsiteY6" fmla="*/ 1576978 h 1778181"/>
                <a:gd name="connsiteX7" fmla="*/ 1333637 w 2024744"/>
                <a:gd name="connsiteY7" fmla="*/ 1564743 h 1778181"/>
                <a:gd name="connsiteX8" fmla="*/ 1313421 w 2024744"/>
                <a:gd name="connsiteY8" fmla="*/ 1570614 h 1778181"/>
                <a:gd name="connsiteX9" fmla="*/ 1012372 w 2024744"/>
                <a:gd name="connsiteY9" fmla="*/ 1606732 h 1778181"/>
                <a:gd name="connsiteX10" fmla="*/ 0 w 2024744"/>
                <a:gd name="connsiteY10" fmla="*/ 803366 h 1778181"/>
                <a:gd name="connsiteX11" fmla="*/ 1012372 w 2024744"/>
                <a:gd name="connsiteY11" fmla="*/ 0 h 17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24744" h="1778181">
                  <a:moveTo>
                    <a:pt x="1012372" y="0"/>
                  </a:moveTo>
                  <a:cubicBezTo>
                    <a:pt x="1571490" y="0"/>
                    <a:pt x="2024744" y="359679"/>
                    <a:pt x="2024744" y="803366"/>
                  </a:cubicBezTo>
                  <a:cubicBezTo>
                    <a:pt x="2024744" y="1080670"/>
                    <a:pt x="1847692" y="1325159"/>
                    <a:pt x="1578399" y="1469530"/>
                  </a:cubicBezTo>
                  <a:lnTo>
                    <a:pt x="1571378" y="1472554"/>
                  </a:lnTo>
                  <a:lnTo>
                    <a:pt x="1526368" y="1533011"/>
                  </a:lnTo>
                  <a:cubicBezTo>
                    <a:pt x="1453040" y="1624455"/>
                    <a:pt x="1358502" y="1720761"/>
                    <a:pt x="1258661" y="1778181"/>
                  </a:cubicBezTo>
                  <a:cubicBezTo>
                    <a:pt x="1290264" y="1709935"/>
                    <a:pt x="1314011" y="1643260"/>
                    <a:pt x="1331080" y="1576978"/>
                  </a:cubicBezTo>
                  <a:lnTo>
                    <a:pt x="1333637" y="1564743"/>
                  </a:lnTo>
                  <a:lnTo>
                    <a:pt x="1313421" y="1570614"/>
                  </a:lnTo>
                  <a:cubicBezTo>
                    <a:pt x="1218319" y="1594087"/>
                    <a:pt x="1117207" y="1606732"/>
                    <a:pt x="1012372" y="1606732"/>
                  </a:cubicBezTo>
                  <a:cubicBezTo>
                    <a:pt x="453254" y="1606732"/>
                    <a:pt x="0" y="1247053"/>
                    <a:pt x="0" y="803366"/>
                  </a:cubicBezTo>
                  <a:cubicBezTo>
                    <a:pt x="0" y="359679"/>
                    <a:pt x="453254" y="0"/>
                    <a:pt x="1012372" y="0"/>
                  </a:cubicBezTo>
                  <a:close/>
                </a:path>
              </a:pathLst>
            </a:custGeom>
            <a:solidFill>
              <a:srgbClr val="5ABC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13" name="组合 11"/>
            <p:cNvGrpSpPr/>
            <p:nvPr/>
          </p:nvGrpSpPr>
          <p:grpSpPr>
            <a:xfrm>
              <a:off x="1456308" y="4647468"/>
              <a:ext cx="875343" cy="1754411"/>
              <a:chOff x="1647825" y="4345931"/>
              <a:chExt cx="816298" cy="1636071"/>
            </a:xfrm>
            <a:solidFill>
              <a:srgbClr val="5ABCD2"/>
            </a:solidFill>
          </p:grpSpPr>
          <p:sp>
            <p:nvSpPr>
              <p:cNvPr id="16" name="椭圆 12"/>
              <p:cNvSpPr/>
              <p:nvPr/>
            </p:nvSpPr>
            <p:spPr>
              <a:xfrm>
                <a:off x="1888535" y="4345931"/>
                <a:ext cx="275698" cy="27569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7" name="任意多边形 13"/>
              <p:cNvSpPr/>
              <p:nvPr/>
            </p:nvSpPr>
            <p:spPr>
              <a:xfrm>
                <a:off x="1663381" y="4650115"/>
                <a:ext cx="771956" cy="611131"/>
              </a:xfrm>
              <a:custGeom>
                <a:avLst/>
                <a:gdLst>
                  <a:gd name="connsiteX0" fmla="*/ 101089 w 771956"/>
                  <a:gd name="connsiteY0" fmla="*/ 592751 h 611131"/>
                  <a:gd name="connsiteX1" fmla="*/ 0 w 771956"/>
                  <a:gd name="connsiteY1" fmla="*/ 583561 h 611131"/>
                  <a:gd name="connsiteX2" fmla="*/ 133254 w 771956"/>
                  <a:gd name="connsiteY2" fmla="*/ 87304 h 611131"/>
                  <a:gd name="connsiteX3" fmla="*/ 349218 w 771956"/>
                  <a:gd name="connsiteY3" fmla="*/ 0 h 611131"/>
                  <a:gd name="connsiteX4" fmla="*/ 422738 w 771956"/>
                  <a:gd name="connsiteY4" fmla="*/ 4595 h 611131"/>
                  <a:gd name="connsiteX5" fmla="*/ 634106 w 771956"/>
                  <a:gd name="connsiteY5" fmla="*/ 68924 h 611131"/>
                  <a:gd name="connsiteX6" fmla="*/ 771956 w 771956"/>
                  <a:gd name="connsiteY6" fmla="*/ 588156 h 611131"/>
                  <a:gd name="connsiteX7" fmla="*/ 684651 w 771956"/>
                  <a:gd name="connsiteY7" fmla="*/ 611131 h 611131"/>
                  <a:gd name="connsiteX8" fmla="*/ 583562 w 771956"/>
                  <a:gd name="connsiteY8" fmla="*/ 220558 h 611131"/>
                  <a:gd name="connsiteX9" fmla="*/ 537612 w 771956"/>
                  <a:gd name="connsiteY9" fmla="*/ 238938 h 611131"/>
                  <a:gd name="connsiteX10" fmla="*/ 537612 w 771956"/>
                  <a:gd name="connsiteY10" fmla="*/ 555992 h 611131"/>
                  <a:gd name="connsiteX11" fmla="*/ 225154 w 771956"/>
                  <a:gd name="connsiteY11" fmla="*/ 555992 h 611131"/>
                  <a:gd name="connsiteX12" fmla="*/ 225154 w 771956"/>
                  <a:gd name="connsiteY12" fmla="*/ 229748 h 611131"/>
                  <a:gd name="connsiteX13" fmla="*/ 188394 w 771956"/>
                  <a:gd name="connsiteY13" fmla="*/ 234343 h 611131"/>
                  <a:gd name="connsiteX14" fmla="*/ 101089 w 771956"/>
                  <a:gd name="connsiteY14" fmla="*/ 592751 h 611131"/>
                  <a:gd name="connsiteX0" fmla="*/ 101089 w 771956"/>
                  <a:gd name="connsiteY0" fmla="*/ 592751 h 611131"/>
                  <a:gd name="connsiteX1" fmla="*/ 0 w 771956"/>
                  <a:gd name="connsiteY1" fmla="*/ 583561 h 611131"/>
                  <a:gd name="connsiteX2" fmla="*/ 133254 w 771956"/>
                  <a:gd name="connsiteY2" fmla="*/ 87304 h 611131"/>
                  <a:gd name="connsiteX3" fmla="*/ 349218 w 771956"/>
                  <a:gd name="connsiteY3" fmla="*/ 0 h 611131"/>
                  <a:gd name="connsiteX4" fmla="*/ 422738 w 771956"/>
                  <a:gd name="connsiteY4" fmla="*/ 4595 h 611131"/>
                  <a:gd name="connsiteX5" fmla="*/ 634106 w 771956"/>
                  <a:gd name="connsiteY5" fmla="*/ 68924 h 611131"/>
                  <a:gd name="connsiteX6" fmla="*/ 771956 w 771956"/>
                  <a:gd name="connsiteY6" fmla="*/ 588156 h 611131"/>
                  <a:gd name="connsiteX7" fmla="*/ 684651 w 771956"/>
                  <a:gd name="connsiteY7" fmla="*/ 611131 h 611131"/>
                  <a:gd name="connsiteX8" fmla="*/ 583562 w 771956"/>
                  <a:gd name="connsiteY8" fmla="*/ 220558 h 611131"/>
                  <a:gd name="connsiteX9" fmla="*/ 537612 w 771956"/>
                  <a:gd name="connsiteY9" fmla="*/ 238938 h 611131"/>
                  <a:gd name="connsiteX10" fmla="*/ 537612 w 771956"/>
                  <a:gd name="connsiteY10" fmla="*/ 555992 h 611131"/>
                  <a:gd name="connsiteX11" fmla="*/ 225154 w 771956"/>
                  <a:gd name="connsiteY11" fmla="*/ 555992 h 611131"/>
                  <a:gd name="connsiteX12" fmla="*/ 225154 w 771956"/>
                  <a:gd name="connsiteY12" fmla="*/ 229748 h 611131"/>
                  <a:gd name="connsiteX13" fmla="*/ 188394 w 771956"/>
                  <a:gd name="connsiteY13" fmla="*/ 234343 h 611131"/>
                  <a:gd name="connsiteX14" fmla="*/ 101089 w 771956"/>
                  <a:gd name="connsiteY14" fmla="*/ 592751 h 611131"/>
                  <a:gd name="connsiteX0" fmla="*/ 101089 w 771956"/>
                  <a:gd name="connsiteY0" fmla="*/ 592751 h 611131"/>
                  <a:gd name="connsiteX1" fmla="*/ 0 w 771956"/>
                  <a:gd name="connsiteY1" fmla="*/ 583561 h 611131"/>
                  <a:gd name="connsiteX2" fmla="*/ 133254 w 771956"/>
                  <a:gd name="connsiteY2" fmla="*/ 87304 h 611131"/>
                  <a:gd name="connsiteX3" fmla="*/ 349218 w 771956"/>
                  <a:gd name="connsiteY3" fmla="*/ 0 h 611131"/>
                  <a:gd name="connsiteX4" fmla="*/ 422738 w 771956"/>
                  <a:gd name="connsiteY4" fmla="*/ 4595 h 611131"/>
                  <a:gd name="connsiteX5" fmla="*/ 634106 w 771956"/>
                  <a:gd name="connsiteY5" fmla="*/ 68924 h 611131"/>
                  <a:gd name="connsiteX6" fmla="*/ 771956 w 771956"/>
                  <a:gd name="connsiteY6" fmla="*/ 588156 h 611131"/>
                  <a:gd name="connsiteX7" fmla="*/ 684651 w 771956"/>
                  <a:gd name="connsiteY7" fmla="*/ 611131 h 611131"/>
                  <a:gd name="connsiteX8" fmla="*/ 583562 w 771956"/>
                  <a:gd name="connsiteY8" fmla="*/ 220558 h 611131"/>
                  <a:gd name="connsiteX9" fmla="*/ 537612 w 771956"/>
                  <a:gd name="connsiteY9" fmla="*/ 238938 h 611131"/>
                  <a:gd name="connsiteX10" fmla="*/ 537612 w 771956"/>
                  <a:gd name="connsiteY10" fmla="*/ 555992 h 611131"/>
                  <a:gd name="connsiteX11" fmla="*/ 225154 w 771956"/>
                  <a:gd name="connsiteY11" fmla="*/ 555992 h 611131"/>
                  <a:gd name="connsiteX12" fmla="*/ 225154 w 771956"/>
                  <a:gd name="connsiteY12" fmla="*/ 229748 h 611131"/>
                  <a:gd name="connsiteX13" fmla="*/ 188394 w 771956"/>
                  <a:gd name="connsiteY13" fmla="*/ 234343 h 611131"/>
                  <a:gd name="connsiteX14" fmla="*/ 101089 w 771956"/>
                  <a:gd name="connsiteY14" fmla="*/ 592751 h 611131"/>
                  <a:gd name="connsiteX0" fmla="*/ 101089 w 771956"/>
                  <a:gd name="connsiteY0" fmla="*/ 592751 h 611131"/>
                  <a:gd name="connsiteX1" fmla="*/ 0 w 771956"/>
                  <a:gd name="connsiteY1" fmla="*/ 583561 h 611131"/>
                  <a:gd name="connsiteX2" fmla="*/ 133254 w 771956"/>
                  <a:gd name="connsiteY2" fmla="*/ 87304 h 611131"/>
                  <a:gd name="connsiteX3" fmla="*/ 349218 w 771956"/>
                  <a:gd name="connsiteY3" fmla="*/ 0 h 611131"/>
                  <a:gd name="connsiteX4" fmla="*/ 422738 w 771956"/>
                  <a:gd name="connsiteY4" fmla="*/ 4595 h 611131"/>
                  <a:gd name="connsiteX5" fmla="*/ 634106 w 771956"/>
                  <a:gd name="connsiteY5" fmla="*/ 68924 h 611131"/>
                  <a:gd name="connsiteX6" fmla="*/ 771956 w 771956"/>
                  <a:gd name="connsiteY6" fmla="*/ 588156 h 611131"/>
                  <a:gd name="connsiteX7" fmla="*/ 684651 w 771956"/>
                  <a:gd name="connsiteY7" fmla="*/ 611131 h 611131"/>
                  <a:gd name="connsiteX8" fmla="*/ 583562 w 771956"/>
                  <a:gd name="connsiteY8" fmla="*/ 220558 h 611131"/>
                  <a:gd name="connsiteX9" fmla="*/ 537612 w 771956"/>
                  <a:gd name="connsiteY9" fmla="*/ 238938 h 611131"/>
                  <a:gd name="connsiteX10" fmla="*/ 537612 w 771956"/>
                  <a:gd name="connsiteY10" fmla="*/ 555992 h 611131"/>
                  <a:gd name="connsiteX11" fmla="*/ 225154 w 771956"/>
                  <a:gd name="connsiteY11" fmla="*/ 555992 h 611131"/>
                  <a:gd name="connsiteX12" fmla="*/ 225154 w 771956"/>
                  <a:gd name="connsiteY12" fmla="*/ 229748 h 611131"/>
                  <a:gd name="connsiteX13" fmla="*/ 188394 w 771956"/>
                  <a:gd name="connsiteY13" fmla="*/ 234343 h 611131"/>
                  <a:gd name="connsiteX14" fmla="*/ 101089 w 771956"/>
                  <a:gd name="connsiteY14" fmla="*/ 592751 h 611131"/>
                  <a:gd name="connsiteX0" fmla="*/ 101089 w 771956"/>
                  <a:gd name="connsiteY0" fmla="*/ 592751 h 611131"/>
                  <a:gd name="connsiteX1" fmla="*/ 0 w 771956"/>
                  <a:gd name="connsiteY1" fmla="*/ 583561 h 611131"/>
                  <a:gd name="connsiteX2" fmla="*/ 133254 w 771956"/>
                  <a:gd name="connsiteY2" fmla="*/ 87304 h 611131"/>
                  <a:gd name="connsiteX3" fmla="*/ 349218 w 771956"/>
                  <a:gd name="connsiteY3" fmla="*/ 0 h 611131"/>
                  <a:gd name="connsiteX4" fmla="*/ 422738 w 771956"/>
                  <a:gd name="connsiteY4" fmla="*/ 4595 h 611131"/>
                  <a:gd name="connsiteX5" fmla="*/ 634106 w 771956"/>
                  <a:gd name="connsiteY5" fmla="*/ 68924 h 611131"/>
                  <a:gd name="connsiteX6" fmla="*/ 771956 w 771956"/>
                  <a:gd name="connsiteY6" fmla="*/ 588156 h 611131"/>
                  <a:gd name="connsiteX7" fmla="*/ 684651 w 771956"/>
                  <a:gd name="connsiteY7" fmla="*/ 611131 h 611131"/>
                  <a:gd name="connsiteX8" fmla="*/ 583562 w 771956"/>
                  <a:gd name="connsiteY8" fmla="*/ 220558 h 611131"/>
                  <a:gd name="connsiteX9" fmla="*/ 537612 w 771956"/>
                  <a:gd name="connsiteY9" fmla="*/ 238938 h 611131"/>
                  <a:gd name="connsiteX10" fmla="*/ 537612 w 771956"/>
                  <a:gd name="connsiteY10" fmla="*/ 555992 h 611131"/>
                  <a:gd name="connsiteX11" fmla="*/ 225154 w 771956"/>
                  <a:gd name="connsiteY11" fmla="*/ 555992 h 611131"/>
                  <a:gd name="connsiteX12" fmla="*/ 225154 w 771956"/>
                  <a:gd name="connsiteY12" fmla="*/ 229748 h 611131"/>
                  <a:gd name="connsiteX13" fmla="*/ 188394 w 771956"/>
                  <a:gd name="connsiteY13" fmla="*/ 234343 h 611131"/>
                  <a:gd name="connsiteX14" fmla="*/ 101089 w 771956"/>
                  <a:gd name="connsiteY14" fmla="*/ 592751 h 611131"/>
                  <a:gd name="connsiteX0" fmla="*/ 101089 w 771956"/>
                  <a:gd name="connsiteY0" fmla="*/ 592751 h 611131"/>
                  <a:gd name="connsiteX1" fmla="*/ 0 w 771956"/>
                  <a:gd name="connsiteY1" fmla="*/ 583561 h 611131"/>
                  <a:gd name="connsiteX2" fmla="*/ 133254 w 771956"/>
                  <a:gd name="connsiteY2" fmla="*/ 87304 h 611131"/>
                  <a:gd name="connsiteX3" fmla="*/ 349218 w 771956"/>
                  <a:gd name="connsiteY3" fmla="*/ 0 h 611131"/>
                  <a:gd name="connsiteX4" fmla="*/ 422738 w 771956"/>
                  <a:gd name="connsiteY4" fmla="*/ 2214 h 611131"/>
                  <a:gd name="connsiteX5" fmla="*/ 634106 w 771956"/>
                  <a:gd name="connsiteY5" fmla="*/ 68924 h 611131"/>
                  <a:gd name="connsiteX6" fmla="*/ 771956 w 771956"/>
                  <a:gd name="connsiteY6" fmla="*/ 588156 h 611131"/>
                  <a:gd name="connsiteX7" fmla="*/ 684651 w 771956"/>
                  <a:gd name="connsiteY7" fmla="*/ 611131 h 611131"/>
                  <a:gd name="connsiteX8" fmla="*/ 583562 w 771956"/>
                  <a:gd name="connsiteY8" fmla="*/ 220558 h 611131"/>
                  <a:gd name="connsiteX9" fmla="*/ 537612 w 771956"/>
                  <a:gd name="connsiteY9" fmla="*/ 238938 h 611131"/>
                  <a:gd name="connsiteX10" fmla="*/ 537612 w 771956"/>
                  <a:gd name="connsiteY10" fmla="*/ 555992 h 611131"/>
                  <a:gd name="connsiteX11" fmla="*/ 225154 w 771956"/>
                  <a:gd name="connsiteY11" fmla="*/ 555992 h 611131"/>
                  <a:gd name="connsiteX12" fmla="*/ 225154 w 771956"/>
                  <a:gd name="connsiteY12" fmla="*/ 229748 h 611131"/>
                  <a:gd name="connsiteX13" fmla="*/ 188394 w 771956"/>
                  <a:gd name="connsiteY13" fmla="*/ 234343 h 611131"/>
                  <a:gd name="connsiteX14" fmla="*/ 101089 w 771956"/>
                  <a:gd name="connsiteY14" fmla="*/ 592751 h 611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1956" h="611131">
                    <a:moveTo>
                      <a:pt x="101089" y="592751"/>
                    </a:moveTo>
                    <a:lnTo>
                      <a:pt x="0" y="583561"/>
                    </a:lnTo>
                    <a:lnTo>
                      <a:pt x="133254" y="87304"/>
                    </a:lnTo>
                    <a:cubicBezTo>
                      <a:pt x="145711" y="62965"/>
                      <a:pt x="277230" y="29101"/>
                      <a:pt x="349218" y="0"/>
                    </a:cubicBezTo>
                    <a:lnTo>
                      <a:pt x="422738" y="2214"/>
                    </a:lnTo>
                    <a:cubicBezTo>
                      <a:pt x="493194" y="23657"/>
                      <a:pt x="625562" y="47481"/>
                      <a:pt x="634106" y="68924"/>
                    </a:cubicBezTo>
                    <a:lnTo>
                      <a:pt x="771956" y="588156"/>
                    </a:lnTo>
                    <a:lnTo>
                      <a:pt x="684651" y="611131"/>
                    </a:lnTo>
                    <a:lnTo>
                      <a:pt x="583562" y="220558"/>
                    </a:lnTo>
                    <a:cubicBezTo>
                      <a:pt x="573008" y="193347"/>
                      <a:pt x="552929" y="232811"/>
                      <a:pt x="537612" y="238938"/>
                    </a:cubicBezTo>
                    <a:lnTo>
                      <a:pt x="537612" y="555992"/>
                    </a:lnTo>
                    <a:lnTo>
                      <a:pt x="225154" y="555992"/>
                    </a:lnTo>
                    <a:lnTo>
                      <a:pt x="225154" y="229748"/>
                    </a:lnTo>
                    <a:cubicBezTo>
                      <a:pt x="212901" y="231280"/>
                      <a:pt x="198266" y="213761"/>
                      <a:pt x="188394" y="234343"/>
                    </a:cubicBezTo>
                    <a:lnTo>
                      <a:pt x="101089" y="59275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" name="任意多边形 14"/>
              <p:cNvSpPr/>
              <p:nvPr/>
            </p:nvSpPr>
            <p:spPr>
              <a:xfrm>
                <a:off x="1647825" y="5272089"/>
                <a:ext cx="107156" cy="76972"/>
              </a:xfrm>
              <a:custGeom>
                <a:avLst/>
                <a:gdLst>
                  <a:gd name="connsiteX0" fmla="*/ 107156 w 107156"/>
                  <a:gd name="connsiteY0" fmla="*/ 23812 h 76200"/>
                  <a:gd name="connsiteX1" fmla="*/ 0 w 107156"/>
                  <a:gd name="connsiteY1" fmla="*/ 0 h 76200"/>
                  <a:gd name="connsiteX2" fmla="*/ 42863 w 107156"/>
                  <a:gd name="connsiteY2" fmla="*/ 76200 h 76200"/>
                  <a:gd name="connsiteX3" fmla="*/ 107156 w 107156"/>
                  <a:gd name="connsiteY3" fmla="*/ 23812 h 76200"/>
                  <a:gd name="connsiteX0" fmla="*/ 107156 w 107156"/>
                  <a:gd name="connsiteY0" fmla="*/ 23812 h 76200"/>
                  <a:gd name="connsiteX1" fmla="*/ 0 w 107156"/>
                  <a:gd name="connsiteY1" fmla="*/ 0 h 76200"/>
                  <a:gd name="connsiteX2" fmla="*/ 42863 w 107156"/>
                  <a:gd name="connsiteY2" fmla="*/ 76200 h 76200"/>
                  <a:gd name="connsiteX3" fmla="*/ 107156 w 107156"/>
                  <a:gd name="connsiteY3" fmla="*/ 23812 h 76200"/>
                  <a:gd name="connsiteX0" fmla="*/ 107156 w 107156"/>
                  <a:gd name="connsiteY0" fmla="*/ 23812 h 76200"/>
                  <a:gd name="connsiteX1" fmla="*/ 0 w 107156"/>
                  <a:gd name="connsiteY1" fmla="*/ 0 h 76200"/>
                  <a:gd name="connsiteX2" fmla="*/ 42863 w 107156"/>
                  <a:gd name="connsiteY2" fmla="*/ 76200 h 76200"/>
                  <a:gd name="connsiteX3" fmla="*/ 107156 w 107156"/>
                  <a:gd name="connsiteY3" fmla="*/ 23812 h 76200"/>
                  <a:gd name="connsiteX0" fmla="*/ 107156 w 107156"/>
                  <a:gd name="connsiteY0" fmla="*/ 23812 h 76857"/>
                  <a:gd name="connsiteX1" fmla="*/ 0 w 107156"/>
                  <a:gd name="connsiteY1" fmla="*/ 0 h 76857"/>
                  <a:gd name="connsiteX2" fmla="*/ 42863 w 107156"/>
                  <a:gd name="connsiteY2" fmla="*/ 76200 h 76857"/>
                  <a:gd name="connsiteX3" fmla="*/ 107156 w 107156"/>
                  <a:gd name="connsiteY3" fmla="*/ 23812 h 76857"/>
                  <a:gd name="connsiteX0" fmla="*/ 107156 w 107156"/>
                  <a:gd name="connsiteY0" fmla="*/ 23812 h 76972"/>
                  <a:gd name="connsiteX1" fmla="*/ 0 w 107156"/>
                  <a:gd name="connsiteY1" fmla="*/ 0 h 76972"/>
                  <a:gd name="connsiteX2" fmla="*/ 42863 w 107156"/>
                  <a:gd name="connsiteY2" fmla="*/ 76200 h 76972"/>
                  <a:gd name="connsiteX3" fmla="*/ 107156 w 107156"/>
                  <a:gd name="connsiteY3" fmla="*/ 23812 h 76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7156" h="76972">
                    <a:moveTo>
                      <a:pt x="107156" y="23812"/>
                    </a:moveTo>
                    <a:lnTo>
                      <a:pt x="0" y="0"/>
                    </a:lnTo>
                    <a:cubicBezTo>
                      <a:pt x="1" y="56356"/>
                      <a:pt x="16668" y="67469"/>
                      <a:pt x="42863" y="76200"/>
                    </a:cubicBezTo>
                    <a:cubicBezTo>
                      <a:pt x="73819" y="82549"/>
                      <a:pt x="95250" y="48419"/>
                      <a:pt x="107156" y="238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9" name="任意多边形 15"/>
              <p:cNvSpPr/>
              <p:nvPr/>
            </p:nvSpPr>
            <p:spPr>
              <a:xfrm flipH="1">
                <a:off x="2344848" y="5272089"/>
                <a:ext cx="107156" cy="76972"/>
              </a:xfrm>
              <a:custGeom>
                <a:avLst/>
                <a:gdLst>
                  <a:gd name="connsiteX0" fmla="*/ 107156 w 107156"/>
                  <a:gd name="connsiteY0" fmla="*/ 23812 h 76200"/>
                  <a:gd name="connsiteX1" fmla="*/ 0 w 107156"/>
                  <a:gd name="connsiteY1" fmla="*/ 0 h 76200"/>
                  <a:gd name="connsiteX2" fmla="*/ 42863 w 107156"/>
                  <a:gd name="connsiteY2" fmla="*/ 76200 h 76200"/>
                  <a:gd name="connsiteX3" fmla="*/ 107156 w 107156"/>
                  <a:gd name="connsiteY3" fmla="*/ 23812 h 76200"/>
                  <a:gd name="connsiteX0" fmla="*/ 107156 w 107156"/>
                  <a:gd name="connsiteY0" fmla="*/ 23812 h 76200"/>
                  <a:gd name="connsiteX1" fmla="*/ 0 w 107156"/>
                  <a:gd name="connsiteY1" fmla="*/ 0 h 76200"/>
                  <a:gd name="connsiteX2" fmla="*/ 42863 w 107156"/>
                  <a:gd name="connsiteY2" fmla="*/ 76200 h 76200"/>
                  <a:gd name="connsiteX3" fmla="*/ 107156 w 107156"/>
                  <a:gd name="connsiteY3" fmla="*/ 23812 h 76200"/>
                  <a:gd name="connsiteX0" fmla="*/ 107156 w 107156"/>
                  <a:gd name="connsiteY0" fmla="*/ 23812 h 76200"/>
                  <a:gd name="connsiteX1" fmla="*/ 0 w 107156"/>
                  <a:gd name="connsiteY1" fmla="*/ 0 h 76200"/>
                  <a:gd name="connsiteX2" fmla="*/ 42863 w 107156"/>
                  <a:gd name="connsiteY2" fmla="*/ 76200 h 76200"/>
                  <a:gd name="connsiteX3" fmla="*/ 107156 w 107156"/>
                  <a:gd name="connsiteY3" fmla="*/ 23812 h 76200"/>
                  <a:gd name="connsiteX0" fmla="*/ 107156 w 107156"/>
                  <a:gd name="connsiteY0" fmla="*/ 23812 h 76857"/>
                  <a:gd name="connsiteX1" fmla="*/ 0 w 107156"/>
                  <a:gd name="connsiteY1" fmla="*/ 0 h 76857"/>
                  <a:gd name="connsiteX2" fmla="*/ 42863 w 107156"/>
                  <a:gd name="connsiteY2" fmla="*/ 76200 h 76857"/>
                  <a:gd name="connsiteX3" fmla="*/ 107156 w 107156"/>
                  <a:gd name="connsiteY3" fmla="*/ 23812 h 76857"/>
                  <a:gd name="connsiteX0" fmla="*/ 107156 w 107156"/>
                  <a:gd name="connsiteY0" fmla="*/ 23812 h 76972"/>
                  <a:gd name="connsiteX1" fmla="*/ 0 w 107156"/>
                  <a:gd name="connsiteY1" fmla="*/ 0 h 76972"/>
                  <a:gd name="connsiteX2" fmla="*/ 42863 w 107156"/>
                  <a:gd name="connsiteY2" fmla="*/ 76200 h 76972"/>
                  <a:gd name="connsiteX3" fmla="*/ 107156 w 107156"/>
                  <a:gd name="connsiteY3" fmla="*/ 23812 h 76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7156" h="76972">
                    <a:moveTo>
                      <a:pt x="107156" y="23812"/>
                    </a:moveTo>
                    <a:lnTo>
                      <a:pt x="0" y="0"/>
                    </a:lnTo>
                    <a:cubicBezTo>
                      <a:pt x="1" y="56356"/>
                      <a:pt x="16668" y="67469"/>
                      <a:pt x="42863" y="76200"/>
                    </a:cubicBezTo>
                    <a:cubicBezTo>
                      <a:pt x="73819" y="82549"/>
                      <a:pt x="95250" y="48419"/>
                      <a:pt x="107156" y="238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0" name="任意多边形 16"/>
              <p:cNvSpPr/>
              <p:nvPr/>
            </p:nvSpPr>
            <p:spPr>
              <a:xfrm>
                <a:off x="2350293" y="5366534"/>
                <a:ext cx="113830" cy="412760"/>
              </a:xfrm>
              <a:custGeom>
                <a:avLst/>
                <a:gdLst>
                  <a:gd name="connsiteX0" fmla="*/ 34055 w 113830"/>
                  <a:gd name="connsiteY0" fmla="*/ 0 h 412760"/>
                  <a:gd name="connsiteX1" fmla="*/ 79774 w 113830"/>
                  <a:gd name="connsiteY1" fmla="*/ 0 h 412760"/>
                  <a:gd name="connsiteX2" fmla="*/ 79774 w 113830"/>
                  <a:gd name="connsiteY2" fmla="*/ 17472 h 412760"/>
                  <a:gd name="connsiteX3" fmla="*/ 94858 w 113830"/>
                  <a:gd name="connsiteY3" fmla="*/ 17472 h 412760"/>
                  <a:gd name="connsiteX4" fmla="*/ 113830 w 113830"/>
                  <a:gd name="connsiteY4" fmla="*/ 36444 h 412760"/>
                  <a:gd name="connsiteX5" fmla="*/ 113830 w 113830"/>
                  <a:gd name="connsiteY5" fmla="*/ 393788 h 412760"/>
                  <a:gd name="connsiteX6" fmla="*/ 94858 w 113830"/>
                  <a:gd name="connsiteY6" fmla="*/ 412760 h 412760"/>
                  <a:gd name="connsiteX7" fmla="*/ 18972 w 113830"/>
                  <a:gd name="connsiteY7" fmla="*/ 412760 h 412760"/>
                  <a:gd name="connsiteX8" fmla="*/ 0 w 113830"/>
                  <a:gd name="connsiteY8" fmla="*/ 393788 h 412760"/>
                  <a:gd name="connsiteX9" fmla="*/ 0 w 113830"/>
                  <a:gd name="connsiteY9" fmla="*/ 36444 h 412760"/>
                  <a:gd name="connsiteX10" fmla="*/ 18972 w 113830"/>
                  <a:gd name="connsiteY10" fmla="*/ 17472 h 412760"/>
                  <a:gd name="connsiteX11" fmla="*/ 34055 w 113830"/>
                  <a:gd name="connsiteY11" fmla="*/ 17472 h 412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3830" h="412760">
                    <a:moveTo>
                      <a:pt x="34055" y="0"/>
                    </a:moveTo>
                    <a:lnTo>
                      <a:pt x="79774" y="0"/>
                    </a:lnTo>
                    <a:lnTo>
                      <a:pt x="79774" y="17472"/>
                    </a:lnTo>
                    <a:lnTo>
                      <a:pt x="94858" y="17472"/>
                    </a:lnTo>
                    <a:cubicBezTo>
                      <a:pt x="105336" y="17472"/>
                      <a:pt x="113830" y="25966"/>
                      <a:pt x="113830" y="36444"/>
                    </a:cubicBezTo>
                    <a:lnTo>
                      <a:pt x="113830" y="393788"/>
                    </a:lnTo>
                    <a:cubicBezTo>
                      <a:pt x="113830" y="404266"/>
                      <a:pt x="105336" y="412760"/>
                      <a:pt x="94858" y="412760"/>
                    </a:cubicBezTo>
                    <a:lnTo>
                      <a:pt x="18972" y="412760"/>
                    </a:lnTo>
                    <a:cubicBezTo>
                      <a:pt x="8494" y="412760"/>
                      <a:pt x="0" y="404266"/>
                      <a:pt x="0" y="393788"/>
                    </a:cubicBezTo>
                    <a:lnTo>
                      <a:pt x="0" y="36444"/>
                    </a:lnTo>
                    <a:cubicBezTo>
                      <a:pt x="0" y="25966"/>
                      <a:pt x="8494" y="17472"/>
                      <a:pt x="18972" y="17472"/>
                    </a:cubicBezTo>
                    <a:lnTo>
                      <a:pt x="34055" y="1747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1" name="任意多边形 17"/>
              <p:cNvSpPr/>
              <p:nvPr/>
            </p:nvSpPr>
            <p:spPr>
              <a:xfrm>
                <a:off x="1900234" y="5253040"/>
                <a:ext cx="311951" cy="728962"/>
              </a:xfrm>
              <a:custGeom>
                <a:avLst/>
                <a:gdLst>
                  <a:gd name="connsiteX0" fmla="*/ 311943 w 311943"/>
                  <a:gd name="connsiteY0" fmla="*/ 647700 h 669131"/>
                  <a:gd name="connsiteX1" fmla="*/ 311943 w 311943"/>
                  <a:gd name="connsiteY1" fmla="*/ 0 h 669131"/>
                  <a:gd name="connsiteX2" fmla="*/ 0 w 311943"/>
                  <a:gd name="connsiteY2" fmla="*/ 0 h 669131"/>
                  <a:gd name="connsiteX3" fmla="*/ 0 w 311943"/>
                  <a:gd name="connsiteY3" fmla="*/ 669131 h 669131"/>
                  <a:gd name="connsiteX4" fmla="*/ 111918 w 311943"/>
                  <a:gd name="connsiteY4" fmla="*/ 669131 h 669131"/>
                  <a:gd name="connsiteX5" fmla="*/ 111918 w 311943"/>
                  <a:gd name="connsiteY5" fmla="*/ 92868 h 669131"/>
                  <a:gd name="connsiteX6" fmla="*/ 192881 w 311943"/>
                  <a:gd name="connsiteY6" fmla="*/ 92868 h 669131"/>
                  <a:gd name="connsiteX7" fmla="*/ 192881 w 311943"/>
                  <a:gd name="connsiteY7" fmla="*/ 652462 h 669131"/>
                  <a:gd name="connsiteX8" fmla="*/ 311943 w 311943"/>
                  <a:gd name="connsiteY8" fmla="*/ 647700 h 669131"/>
                  <a:gd name="connsiteX0" fmla="*/ 312037 w 312037"/>
                  <a:gd name="connsiteY0" fmla="*/ 647700 h 695589"/>
                  <a:gd name="connsiteX1" fmla="*/ 312037 w 312037"/>
                  <a:gd name="connsiteY1" fmla="*/ 0 h 695589"/>
                  <a:gd name="connsiteX2" fmla="*/ 94 w 312037"/>
                  <a:gd name="connsiteY2" fmla="*/ 0 h 695589"/>
                  <a:gd name="connsiteX3" fmla="*/ 94 w 312037"/>
                  <a:gd name="connsiteY3" fmla="*/ 669131 h 695589"/>
                  <a:gd name="connsiteX4" fmla="*/ 112012 w 312037"/>
                  <a:gd name="connsiteY4" fmla="*/ 669131 h 695589"/>
                  <a:gd name="connsiteX5" fmla="*/ 112012 w 312037"/>
                  <a:gd name="connsiteY5" fmla="*/ 92868 h 695589"/>
                  <a:gd name="connsiteX6" fmla="*/ 192975 w 312037"/>
                  <a:gd name="connsiteY6" fmla="*/ 92868 h 695589"/>
                  <a:gd name="connsiteX7" fmla="*/ 192975 w 312037"/>
                  <a:gd name="connsiteY7" fmla="*/ 652462 h 695589"/>
                  <a:gd name="connsiteX8" fmla="*/ 312037 w 312037"/>
                  <a:gd name="connsiteY8" fmla="*/ 647700 h 695589"/>
                  <a:gd name="connsiteX0" fmla="*/ 312010 w 312010"/>
                  <a:gd name="connsiteY0" fmla="*/ 647700 h 712012"/>
                  <a:gd name="connsiteX1" fmla="*/ 312010 w 312010"/>
                  <a:gd name="connsiteY1" fmla="*/ 0 h 712012"/>
                  <a:gd name="connsiteX2" fmla="*/ 67 w 312010"/>
                  <a:gd name="connsiteY2" fmla="*/ 0 h 712012"/>
                  <a:gd name="connsiteX3" fmla="*/ 67 w 312010"/>
                  <a:gd name="connsiteY3" fmla="*/ 669131 h 712012"/>
                  <a:gd name="connsiteX4" fmla="*/ 111985 w 312010"/>
                  <a:gd name="connsiteY4" fmla="*/ 669131 h 712012"/>
                  <a:gd name="connsiteX5" fmla="*/ 111985 w 312010"/>
                  <a:gd name="connsiteY5" fmla="*/ 92868 h 712012"/>
                  <a:gd name="connsiteX6" fmla="*/ 192948 w 312010"/>
                  <a:gd name="connsiteY6" fmla="*/ 92868 h 712012"/>
                  <a:gd name="connsiteX7" fmla="*/ 192948 w 312010"/>
                  <a:gd name="connsiteY7" fmla="*/ 652462 h 712012"/>
                  <a:gd name="connsiteX8" fmla="*/ 312010 w 312010"/>
                  <a:gd name="connsiteY8" fmla="*/ 647700 h 712012"/>
                  <a:gd name="connsiteX0" fmla="*/ 312010 w 312010"/>
                  <a:gd name="connsiteY0" fmla="*/ 647700 h 712012"/>
                  <a:gd name="connsiteX1" fmla="*/ 312010 w 312010"/>
                  <a:gd name="connsiteY1" fmla="*/ 0 h 712012"/>
                  <a:gd name="connsiteX2" fmla="*/ 67 w 312010"/>
                  <a:gd name="connsiteY2" fmla="*/ 0 h 712012"/>
                  <a:gd name="connsiteX3" fmla="*/ 67 w 312010"/>
                  <a:gd name="connsiteY3" fmla="*/ 669131 h 712012"/>
                  <a:gd name="connsiteX4" fmla="*/ 111985 w 312010"/>
                  <a:gd name="connsiteY4" fmla="*/ 669131 h 712012"/>
                  <a:gd name="connsiteX5" fmla="*/ 111985 w 312010"/>
                  <a:gd name="connsiteY5" fmla="*/ 92868 h 712012"/>
                  <a:gd name="connsiteX6" fmla="*/ 192948 w 312010"/>
                  <a:gd name="connsiteY6" fmla="*/ 92868 h 712012"/>
                  <a:gd name="connsiteX7" fmla="*/ 192948 w 312010"/>
                  <a:gd name="connsiteY7" fmla="*/ 652462 h 712012"/>
                  <a:gd name="connsiteX8" fmla="*/ 312010 w 312010"/>
                  <a:gd name="connsiteY8" fmla="*/ 647700 h 712012"/>
                  <a:gd name="connsiteX0" fmla="*/ 312010 w 312013"/>
                  <a:gd name="connsiteY0" fmla="*/ 647700 h 719108"/>
                  <a:gd name="connsiteX1" fmla="*/ 312010 w 312013"/>
                  <a:gd name="connsiteY1" fmla="*/ 0 h 719108"/>
                  <a:gd name="connsiteX2" fmla="*/ 67 w 312013"/>
                  <a:gd name="connsiteY2" fmla="*/ 0 h 719108"/>
                  <a:gd name="connsiteX3" fmla="*/ 67 w 312013"/>
                  <a:gd name="connsiteY3" fmla="*/ 669131 h 719108"/>
                  <a:gd name="connsiteX4" fmla="*/ 111985 w 312013"/>
                  <a:gd name="connsiteY4" fmla="*/ 669131 h 719108"/>
                  <a:gd name="connsiteX5" fmla="*/ 111985 w 312013"/>
                  <a:gd name="connsiteY5" fmla="*/ 92868 h 719108"/>
                  <a:gd name="connsiteX6" fmla="*/ 192948 w 312013"/>
                  <a:gd name="connsiteY6" fmla="*/ 92868 h 719108"/>
                  <a:gd name="connsiteX7" fmla="*/ 192948 w 312013"/>
                  <a:gd name="connsiteY7" fmla="*/ 652462 h 719108"/>
                  <a:gd name="connsiteX8" fmla="*/ 312010 w 312013"/>
                  <a:gd name="connsiteY8" fmla="*/ 647700 h 719108"/>
                  <a:gd name="connsiteX0" fmla="*/ 311948 w 311951"/>
                  <a:gd name="connsiteY0" fmla="*/ 647700 h 720495"/>
                  <a:gd name="connsiteX1" fmla="*/ 311948 w 311951"/>
                  <a:gd name="connsiteY1" fmla="*/ 0 h 720495"/>
                  <a:gd name="connsiteX2" fmla="*/ 5 w 311951"/>
                  <a:gd name="connsiteY2" fmla="*/ 0 h 720495"/>
                  <a:gd name="connsiteX3" fmla="*/ 5 w 311951"/>
                  <a:gd name="connsiteY3" fmla="*/ 669131 h 720495"/>
                  <a:gd name="connsiteX4" fmla="*/ 111923 w 311951"/>
                  <a:gd name="connsiteY4" fmla="*/ 669131 h 720495"/>
                  <a:gd name="connsiteX5" fmla="*/ 111923 w 311951"/>
                  <a:gd name="connsiteY5" fmla="*/ 92868 h 720495"/>
                  <a:gd name="connsiteX6" fmla="*/ 192886 w 311951"/>
                  <a:gd name="connsiteY6" fmla="*/ 92868 h 720495"/>
                  <a:gd name="connsiteX7" fmla="*/ 192886 w 311951"/>
                  <a:gd name="connsiteY7" fmla="*/ 652462 h 720495"/>
                  <a:gd name="connsiteX8" fmla="*/ 311948 w 311951"/>
                  <a:gd name="connsiteY8" fmla="*/ 647700 h 720495"/>
                  <a:gd name="connsiteX0" fmla="*/ 311948 w 311951"/>
                  <a:gd name="connsiteY0" fmla="*/ 647700 h 728962"/>
                  <a:gd name="connsiteX1" fmla="*/ 311948 w 311951"/>
                  <a:gd name="connsiteY1" fmla="*/ 0 h 728962"/>
                  <a:gd name="connsiteX2" fmla="*/ 5 w 311951"/>
                  <a:gd name="connsiteY2" fmla="*/ 0 h 728962"/>
                  <a:gd name="connsiteX3" fmla="*/ 5 w 311951"/>
                  <a:gd name="connsiteY3" fmla="*/ 669131 h 728962"/>
                  <a:gd name="connsiteX4" fmla="*/ 111923 w 311951"/>
                  <a:gd name="connsiteY4" fmla="*/ 669131 h 728962"/>
                  <a:gd name="connsiteX5" fmla="*/ 111923 w 311951"/>
                  <a:gd name="connsiteY5" fmla="*/ 92868 h 728962"/>
                  <a:gd name="connsiteX6" fmla="*/ 192886 w 311951"/>
                  <a:gd name="connsiteY6" fmla="*/ 92868 h 728962"/>
                  <a:gd name="connsiteX7" fmla="*/ 192886 w 311951"/>
                  <a:gd name="connsiteY7" fmla="*/ 652462 h 728962"/>
                  <a:gd name="connsiteX8" fmla="*/ 311948 w 311951"/>
                  <a:gd name="connsiteY8" fmla="*/ 647700 h 728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1951" h="728962">
                    <a:moveTo>
                      <a:pt x="311948" y="647700"/>
                    </a:moveTo>
                    <a:lnTo>
                      <a:pt x="311948" y="0"/>
                    </a:lnTo>
                    <a:lnTo>
                      <a:pt x="5" y="0"/>
                    </a:lnTo>
                    <a:lnTo>
                      <a:pt x="5" y="669131"/>
                    </a:lnTo>
                    <a:cubicBezTo>
                      <a:pt x="-789" y="750093"/>
                      <a:pt x="107955" y="747712"/>
                      <a:pt x="111923" y="669131"/>
                    </a:cubicBezTo>
                    <a:lnTo>
                      <a:pt x="111923" y="92868"/>
                    </a:lnTo>
                    <a:lnTo>
                      <a:pt x="192886" y="92868"/>
                    </a:lnTo>
                    <a:lnTo>
                      <a:pt x="192886" y="652462"/>
                    </a:lnTo>
                    <a:cubicBezTo>
                      <a:pt x="192091" y="750888"/>
                      <a:pt x="312742" y="732630"/>
                      <a:pt x="311948" y="647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4" name="Freeform 33"/>
            <p:cNvSpPr>
              <a:spLocks noEditPoints="1"/>
            </p:cNvSpPr>
            <p:nvPr/>
          </p:nvSpPr>
          <p:spPr bwMode="auto">
            <a:xfrm>
              <a:off x="1472989" y="2861978"/>
              <a:ext cx="529919" cy="497683"/>
            </a:xfrm>
            <a:custGeom>
              <a:avLst/>
              <a:gdLst>
                <a:gd name="T0" fmla="*/ 21 w 643"/>
                <a:gd name="T1" fmla="*/ 477 h 603"/>
                <a:gd name="T2" fmla="*/ 459 w 643"/>
                <a:gd name="T3" fmla="*/ 359 h 603"/>
                <a:gd name="T4" fmla="*/ 420 w 643"/>
                <a:gd name="T5" fmla="*/ 494 h 603"/>
                <a:gd name="T6" fmla="*/ 407 w 643"/>
                <a:gd name="T7" fmla="*/ 377 h 603"/>
                <a:gd name="T8" fmla="*/ 408 w 643"/>
                <a:gd name="T9" fmla="*/ 272 h 603"/>
                <a:gd name="T10" fmla="*/ 397 w 643"/>
                <a:gd name="T11" fmla="*/ 276 h 603"/>
                <a:gd name="T12" fmla="*/ 405 w 643"/>
                <a:gd name="T13" fmla="*/ 292 h 603"/>
                <a:gd name="T14" fmla="*/ 415 w 643"/>
                <a:gd name="T15" fmla="*/ 288 h 603"/>
                <a:gd name="T16" fmla="*/ 356 w 643"/>
                <a:gd name="T17" fmla="*/ 302 h 603"/>
                <a:gd name="T18" fmla="*/ 360 w 643"/>
                <a:gd name="T19" fmla="*/ 322 h 603"/>
                <a:gd name="T20" fmla="*/ 368 w 643"/>
                <a:gd name="T21" fmla="*/ 315 h 603"/>
                <a:gd name="T22" fmla="*/ 324 w 643"/>
                <a:gd name="T23" fmla="*/ 341 h 603"/>
                <a:gd name="T24" fmla="*/ 319 w 643"/>
                <a:gd name="T25" fmla="*/ 351 h 603"/>
                <a:gd name="T26" fmla="*/ 335 w 643"/>
                <a:gd name="T27" fmla="*/ 359 h 603"/>
                <a:gd name="T28" fmla="*/ 340 w 643"/>
                <a:gd name="T29" fmla="*/ 349 h 603"/>
                <a:gd name="T30" fmla="*/ 305 w 643"/>
                <a:gd name="T31" fmla="*/ 399 h 603"/>
                <a:gd name="T32" fmla="*/ 322 w 643"/>
                <a:gd name="T33" fmla="*/ 411 h 603"/>
                <a:gd name="T34" fmla="*/ 323 w 643"/>
                <a:gd name="T35" fmla="*/ 400 h 603"/>
                <a:gd name="T36" fmla="*/ 308 w 643"/>
                <a:gd name="T37" fmla="*/ 450 h 603"/>
                <a:gd name="T38" fmla="*/ 311 w 643"/>
                <a:gd name="T39" fmla="*/ 461 h 603"/>
                <a:gd name="T40" fmla="*/ 327 w 643"/>
                <a:gd name="T41" fmla="*/ 455 h 603"/>
                <a:gd name="T42" fmla="*/ 324 w 643"/>
                <a:gd name="T43" fmla="*/ 444 h 603"/>
                <a:gd name="T44" fmla="*/ 332 w 643"/>
                <a:gd name="T45" fmla="*/ 505 h 603"/>
                <a:gd name="T46" fmla="*/ 353 w 643"/>
                <a:gd name="T47" fmla="*/ 503 h 603"/>
                <a:gd name="T48" fmla="*/ 346 w 643"/>
                <a:gd name="T49" fmla="*/ 495 h 603"/>
                <a:gd name="T50" fmla="*/ 367 w 643"/>
                <a:gd name="T51" fmla="*/ 541 h 603"/>
                <a:gd name="T52" fmla="*/ 377 w 643"/>
                <a:gd name="T53" fmla="*/ 547 h 603"/>
                <a:gd name="T54" fmla="*/ 386 w 643"/>
                <a:gd name="T55" fmla="*/ 532 h 603"/>
                <a:gd name="T56" fmla="*/ 377 w 643"/>
                <a:gd name="T57" fmla="*/ 526 h 603"/>
                <a:gd name="T58" fmla="*/ 423 w 643"/>
                <a:gd name="T59" fmla="*/ 566 h 603"/>
                <a:gd name="T60" fmla="*/ 434 w 643"/>
                <a:gd name="T61" fmla="*/ 568 h 603"/>
                <a:gd name="T62" fmla="*/ 427 w 643"/>
                <a:gd name="T63" fmla="*/ 549 h 603"/>
                <a:gd name="T64" fmla="*/ 472 w 643"/>
                <a:gd name="T65" fmla="*/ 569 h 603"/>
                <a:gd name="T66" fmla="*/ 484 w 643"/>
                <a:gd name="T67" fmla="*/ 568 h 603"/>
                <a:gd name="T68" fmla="*/ 483 w 643"/>
                <a:gd name="T69" fmla="*/ 550 h 603"/>
                <a:gd name="T70" fmla="*/ 472 w 643"/>
                <a:gd name="T71" fmla="*/ 552 h 603"/>
                <a:gd name="T72" fmla="*/ 530 w 643"/>
                <a:gd name="T73" fmla="*/ 551 h 603"/>
                <a:gd name="T74" fmla="*/ 540 w 643"/>
                <a:gd name="T75" fmla="*/ 545 h 603"/>
                <a:gd name="T76" fmla="*/ 524 w 643"/>
                <a:gd name="T77" fmla="*/ 535 h 603"/>
                <a:gd name="T78" fmla="*/ 570 w 643"/>
                <a:gd name="T79" fmla="*/ 521 h 603"/>
                <a:gd name="T80" fmla="*/ 577 w 643"/>
                <a:gd name="T81" fmla="*/ 512 h 603"/>
                <a:gd name="T82" fmla="*/ 565 w 643"/>
                <a:gd name="T83" fmla="*/ 499 h 603"/>
                <a:gd name="T84" fmla="*/ 559 w 643"/>
                <a:gd name="T85" fmla="*/ 507 h 603"/>
                <a:gd name="T86" fmla="*/ 601 w 643"/>
                <a:gd name="T87" fmla="*/ 469 h 603"/>
                <a:gd name="T88" fmla="*/ 605 w 643"/>
                <a:gd name="T89" fmla="*/ 457 h 603"/>
                <a:gd name="T90" fmla="*/ 586 w 643"/>
                <a:gd name="T91" fmla="*/ 459 h 603"/>
                <a:gd name="T92" fmla="*/ 610 w 643"/>
                <a:gd name="T93" fmla="*/ 419 h 603"/>
                <a:gd name="T94" fmla="*/ 610 w 643"/>
                <a:gd name="T95" fmla="*/ 408 h 603"/>
                <a:gd name="T96" fmla="*/ 592 w 643"/>
                <a:gd name="T97" fmla="*/ 406 h 603"/>
                <a:gd name="T98" fmla="*/ 593 w 643"/>
                <a:gd name="T99" fmla="*/ 417 h 603"/>
                <a:gd name="T100" fmla="*/ 599 w 643"/>
                <a:gd name="T101" fmla="*/ 358 h 603"/>
                <a:gd name="T102" fmla="*/ 594 w 643"/>
                <a:gd name="T103" fmla="*/ 347 h 603"/>
                <a:gd name="T104" fmla="*/ 581 w 643"/>
                <a:gd name="T105" fmla="*/ 363 h 603"/>
                <a:gd name="T106" fmla="*/ 573 w 643"/>
                <a:gd name="T107" fmla="*/ 316 h 603"/>
                <a:gd name="T108" fmla="*/ 565 w 643"/>
                <a:gd name="T109" fmla="*/ 308 h 603"/>
                <a:gd name="T110" fmla="*/ 550 w 643"/>
                <a:gd name="T111" fmla="*/ 318 h 603"/>
                <a:gd name="T112" fmla="*/ 557 w 643"/>
                <a:gd name="T113" fmla="*/ 326 h 603"/>
                <a:gd name="T114" fmla="*/ 524 w 643"/>
                <a:gd name="T115" fmla="*/ 279 h 603"/>
                <a:gd name="T116" fmla="*/ 513 w 643"/>
                <a:gd name="T117" fmla="*/ 274 h 603"/>
                <a:gd name="T118" fmla="*/ 513 w 643"/>
                <a:gd name="T119" fmla="*/ 293 h 603"/>
                <a:gd name="T120" fmla="*/ 457 w 643"/>
                <a:gd name="T121" fmla="*/ 231 h 603"/>
                <a:gd name="T122" fmla="*/ 358 w 643"/>
                <a:gd name="T123" fmla="*/ 9 h 603"/>
                <a:gd name="T124" fmla="*/ 30 w 643"/>
                <a:gd name="T125" fmla="*/ 153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43" h="603">
                  <a:moveTo>
                    <a:pt x="51" y="448"/>
                  </a:moveTo>
                  <a:cubicBezTo>
                    <a:pt x="83" y="445"/>
                    <a:pt x="115" y="443"/>
                    <a:pt x="147" y="442"/>
                  </a:cubicBezTo>
                  <a:cubicBezTo>
                    <a:pt x="127" y="440"/>
                    <a:pt x="108" y="439"/>
                    <a:pt x="88" y="436"/>
                  </a:cubicBezTo>
                  <a:cubicBezTo>
                    <a:pt x="72" y="435"/>
                    <a:pt x="59" y="423"/>
                    <a:pt x="59" y="407"/>
                  </a:cubicBezTo>
                  <a:cubicBezTo>
                    <a:pt x="59" y="383"/>
                    <a:pt x="59" y="359"/>
                    <a:pt x="59" y="335"/>
                  </a:cubicBezTo>
                  <a:cubicBezTo>
                    <a:pt x="59" y="318"/>
                    <a:pt x="72" y="306"/>
                    <a:pt x="88" y="305"/>
                  </a:cubicBezTo>
                  <a:cubicBezTo>
                    <a:pt x="148" y="299"/>
                    <a:pt x="207" y="297"/>
                    <a:pt x="267" y="298"/>
                  </a:cubicBezTo>
                  <a:cubicBezTo>
                    <a:pt x="245" y="333"/>
                    <a:pt x="233" y="373"/>
                    <a:pt x="233" y="417"/>
                  </a:cubicBezTo>
                  <a:cubicBezTo>
                    <a:pt x="233" y="479"/>
                    <a:pt x="258" y="535"/>
                    <a:pt x="299" y="575"/>
                  </a:cubicBezTo>
                  <a:cubicBezTo>
                    <a:pt x="301" y="578"/>
                    <a:pt x="304" y="581"/>
                    <a:pt x="306" y="583"/>
                  </a:cubicBezTo>
                  <a:cubicBezTo>
                    <a:pt x="221" y="590"/>
                    <a:pt x="136" y="588"/>
                    <a:pt x="51" y="579"/>
                  </a:cubicBezTo>
                  <a:cubicBezTo>
                    <a:pt x="35" y="578"/>
                    <a:pt x="21" y="566"/>
                    <a:pt x="21" y="549"/>
                  </a:cubicBezTo>
                  <a:cubicBezTo>
                    <a:pt x="21" y="526"/>
                    <a:pt x="21" y="501"/>
                    <a:pt x="21" y="477"/>
                  </a:cubicBezTo>
                  <a:cubicBezTo>
                    <a:pt x="21" y="461"/>
                    <a:pt x="35" y="449"/>
                    <a:pt x="51" y="448"/>
                  </a:cubicBezTo>
                  <a:close/>
                  <a:moveTo>
                    <a:pt x="442" y="265"/>
                  </a:moveTo>
                  <a:lnTo>
                    <a:pt x="442" y="265"/>
                  </a:lnTo>
                  <a:cubicBezTo>
                    <a:pt x="454" y="263"/>
                    <a:pt x="467" y="262"/>
                    <a:pt x="479" y="265"/>
                  </a:cubicBezTo>
                  <a:cubicBezTo>
                    <a:pt x="478" y="271"/>
                    <a:pt x="478" y="278"/>
                    <a:pt x="477" y="284"/>
                  </a:cubicBezTo>
                  <a:cubicBezTo>
                    <a:pt x="466" y="283"/>
                    <a:pt x="455" y="283"/>
                    <a:pt x="444" y="284"/>
                  </a:cubicBezTo>
                  <a:cubicBezTo>
                    <a:pt x="443" y="278"/>
                    <a:pt x="443" y="271"/>
                    <a:pt x="442" y="265"/>
                  </a:cubicBezTo>
                  <a:close/>
                  <a:moveTo>
                    <a:pt x="510" y="384"/>
                  </a:moveTo>
                  <a:lnTo>
                    <a:pt x="510" y="384"/>
                  </a:lnTo>
                  <a:lnTo>
                    <a:pt x="467" y="384"/>
                  </a:lnTo>
                  <a:lnTo>
                    <a:pt x="467" y="377"/>
                  </a:lnTo>
                  <a:cubicBezTo>
                    <a:pt x="467" y="369"/>
                    <a:pt x="466" y="364"/>
                    <a:pt x="465" y="362"/>
                  </a:cubicBezTo>
                  <a:cubicBezTo>
                    <a:pt x="464" y="360"/>
                    <a:pt x="462" y="359"/>
                    <a:pt x="459" y="359"/>
                  </a:cubicBezTo>
                  <a:cubicBezTo>
                    <a:pt x="456" y="359"/>
                    <a:pt x="454" y="359"/>
                    <a:pt x="453" y="362"/>
                  </a:cubicBezTo>
                  <a:cubicBezTo>
                    <a:pt x="452" y="364"/>
                    <a:pt x="451" y="367"/>
                    <a:pt x="451" y="371"/>
                  </a:cubicBezTo>
                  <a:cubicBezTo>
                    <a:pt x="451" y="377"/>
                    <a:pt x="452" y="382"/>
                    <a:pt x="455" y="385"/>
                  </a:cubicBezTo>
                  <a:cubicBezTo>
                    <a:pt x="458" y="388"/>
                    <a:pt x="466" y="393"/>
                    <a:pt x="478" y="401"/>
                  </a:cubicBezTo>
                  <a:cubicBezTo>
                    <a:pt x="489" y="407"/>
                    <a:pt x="497" y="413"/>
                    <a:pt x="501" y="416"/>
                  </a:cubicBezTo>
                  <a:cubicBezTo>
                    <a:pt x="505" y="420"/>
                    <a:pt x="508" y="425"/>
                    <a:pt x="511" y="431"/>
                  </a:cubicBezTo>
                  <a:cubicBezTo>
                    <a:pt x="514" y="437"/>
                    <a:pt x="515" y="445"/>
                    <a:pt x="515" y="455"/>
                  </a:cubicBezTo>
                  <a:cubicBezTo>
                    <a:pt x="515" y="471"/>
                    <a:pt x="512" y="483"/>
                    <a:pt x="504" y="491"/>
                  </a:cubicBezTo>
                  <a:cubicBezTo>
                    <a:pt x="497" y="500"/>
                    <a:pt x="485" y="506"/>
                    <a:pt x="471" y="508"/>
                  </a:cubicBezTo>
                  <a:lnTo>
                    <a:pt x="471" y="524"/>
                  </a:lnTo>
                  <a:lnTo>
                    <a:pt x="451" y="524"/>
                  </a:lnTo>
                  <a:lnTo>
                    <a:pt x="451" y="507"/>
                  </a:lnTo>
                  <a:cubicBezTo>
                    <a:pt x="439" y="506"/>
                    <a:pt x="429" y="502"/>
                    <a:pt x="420" y="494"/>
                  </a:cubicBezTo>
                  <a:cubicBezTo>
                    <a:pt x="412" y="486"/>
                    <a:pt x="407" y="473"/>
                    <a:pt x="407" y="453"/>
                  </a:cubicBezTo>
                  <a:lnTo>
                    <a:pt x="407" y="445"/>
                  </a:lnTo>
                  <a:lnTo>
                    <a:pt x="451" y="445"/>
                  </a:lnTo>
                  <a:lnTo>
                    <a:pt x="451" y="456"/>
                  </a:lnTo>
                  <a:cubicBezTo>
                    <a:pt x="451" y="467"/>
                    <a:pt x="451" y="474"/>
                    <a:pt x="452" y="477"/>
                  </a:cubicBezTo>
                  <a:cubicBezTo>
                    <a:pt x="453" y="480"/>
                    <a:pt x="455" y="481"/>
                    <a:pt x="458" y="481"/>
                  </a:cubicBezTo>
                  <a:cubicBezTo>
                    <a:pt x="461" y="481"/>
                    <a:pt x="464" y="480"/>
                    <a:pt x="465" y="478"/>
                  </a:cubicBezTo>
                  <a:cubicBezTo>
                    <a:pt x="466" y="476"/>
                    <a:pt x="467" y="473"/>
                    <a:pt x="467" y="470"/>
                  </a:cubicBezTo>
                  <a:cubicBezTo>
                    <a:pt x="467" y="460"/>
                    <a:pt x="466" y="453"/>
                    <a:pt x="465" y="449"/>
                  </a:cubicBezTo>
                  <a:cubicBezTo>
                    <a:pt x="464" y="445"/>
                    <a:pt x="459" y="440"/>
                    <a:pt x="451" y="435"/>
                  </a:cubicBezTo>
                  <a:cubicBezTo>
                    <a:pt x="438" y="427"/>
                    <a:pt x="429" y="421"/>
                    <a:pt x="424" y="417"/>
                  </a:cubicBezTo>
                  <a:cubicBezTo>
                    <a:pt x="420" y="413"/>
                    <a:pt x="415" y="408"/>
                    <a:pt x="412" y="401"/>
                  </a:cubicBezTo>
                  <a:cubicBezTo>
                    <a:pt x="408" y="393"/>
                    <a:pt x="407" y="385"/>
                    <a:pt x="407" y="377"/>
                  </a:cubicBezTo>
                  <a:cubicBezTo>
                    <a:pt x="407" y="364"/>
                    <a:pt x="410" y="354"/>
                    <a:pt x="418" y="346"/>
                  </a:cubicBezTo>
                  <a:cubicBezTo>
                    <a:pt x="425" y="339"/>
                    <a:pt x="436" y="334"/>
                    <a:pt x="451" y="333"/>
                  </a:cubicBezTo>
                  <a:lnTo>
                    <a:pt x="451" y="319"/>
                  </a:lnTo>
                  <a:lnTo>
                    <a:pt x="471" y="319"/>
                  </a:lnTo>
                  <a:lnTo>
                    <a:pt x="471" y="333"/>
                  </a:lnTo>
                  <a:cubicBezTo>
                    <a:pt x="484" y="334"/>
                    <a:pt x="494" y="339"/>
                    <a:pt x="501" y="346"/>
                  </a:cubicBezTo>
                  <a:cubicBezTo>
                    <a:pt x="507" y="353"/>
                    <a:pt x="511" y="363"/>
                    <a:pt x="511" y="376"/>
                  </a:cubicBezTo>
                  <a:cubicBezTo>
                    <a:pt x="511" y="378"/>
                    <a:pt x="510" y="381"/>
                    <a:pt x="510" y="384"/>
                  </a:cubicBezTo>
                  <a:close/>
                  <a:moveTo>
                    <a:pt x="411" y="271"/>
                  </a:moveTo>
                  <a:lnTo>
                    <a:pt x="411" y="271"/>
                  </a:lnTo>
                  <a:lnTo>
                    <a:pt x="410" y="271"/>
                  </a:lnTo>
                  <a:lnTo>
                    <a:pt x="409" y="271"/>
                  </a:lnTo>
                  <a:lnTo>
                    <a:pt x="408" y="272"/>
                  </a:lnTo>
                  <a:lnTo>
                    <a:pt x="407" y="272"/>
                  </a:lnTo>
                  <a:lnTo>
                    <a:pt x="406" y="272"/>
                  </a:lnTo>
                  <a:lnTo>
                    <a:pt x="405" y="273"/>
                  </a:lnTo>
                  <a:lnTo>
                    <a:pt x="405" y="273"/>
                  </a:lnTo>
                  <a:lnTo>
                    <a:pt x="404" y="273"/>
                  </a:lnTo>
                  <a:lnTo>
                    <a:pt x="403" y="274"/>
                  </a:lnTo>
                  <a:lnTo>
                    <a:pt x="402" y="274"/>
                  </a:lnTo>
                  <a:lnTo>
                    <a:pt x="401" y="274"/>
                  </a:lnTo>
                  <a:lnTo>
                    <a:pt x="400" y="275"/>
                  </a:lnTo>
                  <a:lnTo>
                    <a:pt x="399" y="275"/>
                  </a:lnTo>
                  <a:lnTo>
                    <a:pt x="398" y="275"/>
                  </a:lnTo>
                  <a:lnTo>
                    <a:pt x="398" y="276"/>
                  </a:lnTo>
                  <a:lnTo>
                    <a:pt x="397" y="276"/>
                  </a:lnTo>
                  <a:lnTo>
                    <a:pt x="396" y="277"/>
                  </a:lnTo>
                  <a:lnTo>
                    <a:pt x="395" y="277"/>
                  </a:lnTo>
                  <a:lnTo>
                    <a:pt x="394" y="277"/>
                  </a:lnTo>
                  <a:lnTo>
                    <a:pt x="393" y="278"/>
                  </a:lnTo>
                  <a:lnTo>
                    <a:pt x="393" y="278"/>
                  </a:lnTo>
                  <a:lnTo>
                    <a:pt x="401" y="294"/>
                  </a:lnTo>
                  <a:lnTo>
                    <a:pt x="401" y="294"/>
                  </a:lnTo>
                  <a:lnTo>
                    <a:pt x="401" y="293"/>
                  </a:lnTo>
                  <a:lnTo>
                    <a:pt x="402" y="293"/>
                  </a:lnTo>
                  <a:lnTo>
                    <a:pt x="403" y="293"/>
                  </a:lnTo>
                  <a:lnTo>
                    <a:pt x="404" y="292"/>
                  </a:lnTo>
                  <a:lnTo>
                    <a:pt x="404" y="292"/>
                  </a:lnTo>
                  <a:lnTo>
                    <a:pt x="405" y="292"/>
                  </a:lnTo>
                  <a:lnTo>
                    <a:pt x="406" y="291"/>
                  </a:lnTo>
                  <a:lnTo>
                    <a:pt x="407" y="291"/>
                  </a:lnTo>
                  <a:lnTo>
                    <a:pt x="407" y="291"/>
                  </a:lnTo>
                  <a:lnTo>
                    <a:pt x="408" y="290"/>
                  </a:lnTo>
                  <a:lnTo>
                    <a:pt x="409" y="290"/>
                  </a:lnTo>
                  <a:lnTo>
                    <a:pt x="410" y="290"/>
                  </a:lnTo>
                  <a:lnTo>
                    <a:pt x="411" y="290"/>
                  </a:lnTo>
                  <a:lnTo>
                    <a:pt x="411" y="289"/>
                  </a:lnTo>
                  <a:lnTo>
                    <a:pt x="412" y="289"/>
                  </a:lnTo>
                  <a:lnTo>
                    <a:pt x="413" y="289"/>
                  </a:lnTo>
                  <a:lnTo>
                    <a:pt x="414" y="288"/>
                  </a:lnTo>
                  <a:lnTo>
                    <a:pt x="414" y="288"/>
                  </a:lnTo>
                  <a:lnTo>
                    <a:pt x="415" y="288"/>
                  </a:lnTo>
                  <a:lnTo>
                    <a:pt x="416" y="288"/>
                  </a:lnTo>
                  <a:lnTo>
                    <a:pt x="411" y="271"/>
                  </a:lnTo>
                  <a:close/>
                  <a:moveTo>
                    <a:pt x="361" y="297"/>
                  </a:moveTo>
                  <a:lnTo>
                    <a:pt x="361" y="297"/>
                  </a:lnTo>
                  <a:lnTo>
                    <a:pt x="361" y="297"/>
                  </a:lnTo>
                  <a:lnTo>
                    <a:pt x="360" y="298"/>
                  </a:lnTo>
                  <a:lnTo>
                    <a:pt x="360" y="299"/>
                  </a:lnTo>
                  <a:lnTo>
                    <a:pt x="359" y="299"/>
                  </a:lnTo>
                  <a:lnTo>
                    <a:pt x="358" y="300"/>
                  </a:lnTo>
                  <a:lnTo>
                    <a:pt x="358" y="300"/>
                  </a:lnTo>
                  <a:lnTo>
                    <a:pt x="357" y="301"/>
                  </a:lnTo>
                  <a:lnTo>
                    <a:pt x="356" y="302"/>
                  </a:lnTo>
                  <a:lnTo>
                    <a:pt x="356" y="302"/>
                  </a:lnTo>
                  <a:lnTo>
                    <a:pt x="355" y="303"/>
                  </a:lnTo>
                  <a:lnTo>
                    <a:pt x="354" y="304"/>
                  </a:lnTo>
                  <a:lnTo>
                    <a:pt x="354" y="304"/>
                  </a:lnTo>
                  <a:lnTo>
                    <a:pt x="353" y="305"/>
                  </a:lnTo>
                  <a:lnTo>
                    <a:pt x="352" y="305"/>
                  </a:lnTo>
                  <a:lnTo>
                    <a:pt x="352" y="306"/>
                  </a:lnTo>
                  <a:lnTo>
                    <a:pt x="351" y="307"/>
                  </a:lnTo>
                  <a:lnTo>
                    <a:pt x="350" y="307"/>
                  </a:lnTo>
                  <a:lnTo>
                    <a:pt x="350" y="308"/>
                  </a:lnTo>
                  <a:lnTo>
                    <a:pt x="349" y="309"/>
                  </a:lnTo>
                  <a:lnTo>
                    <a:pt x="348" y="309"/>
                  </a:lnTo>
                  <a:lnTo>
                    <a:pt x="348" y="310"/>
                  </a:lnTo>
                  <a:lnTo>
                    <a:pt x="360" y="322"/>
                  </a:lnTo>
                  <a:lnTo>
                    <a:pt x="361" y="322"/>
                  </a:lnTo>
                  <a:lnTo>
                    <a:pt x="361" y="321"/>
                  </a:lnTo>
                  <a:lnTo>
                    <a:pt x="362" y="320"/>
                  </a:lnTo>
                  <a:lnTo>
                    <a:pt x="363" y="320"/>
                  </a:lnTo>
                  <a:lnTo>
                    <a:pt x="363" y="319"/>
                  </a:lnTo>
                  <a:lnTo>
                    <a:pt x="364" y="319"/>
                  </a:lnTo>
                  <a:lnTo>
                    <a:pt x="364" y="318"/>
                  </a:lnTo>
                  <a:lnTo>
                    <a:pt x="365" y="318"/>
                  </a:lnTo>
                  <a:lnTo>
                    <a:pt x="365" y="317"/>
                  </a:lnTo>
                  <a:lnTo>
                    <a:pt x="366" y="317"/>
                  </a:lnTo>
                  <a:lnTo>
                    <a:pt x="367" y="316"/>
                  </a:lnTo>
                  <a:lnTo>
                    <a:pt x="367" y="315"/>
                  </a:lnTo>
                  <a:lnTo>
                    <a:pt x="368" y="315"/>
                  </a:lnTo>
                  <a:lnTo>
                    <a:pt x="368" y="314"/>
                  </a:lnTo>
                  <a:lnTo>
                    <a:pt x="369" y="314"/>
                  </a:lnTo>
                  <a:lnTo>
                    <a:pt x="370" y="313"/>
                  </a:lnTo>
                  <a:lnTo>
                    <a:pt x="370" y="313"/>
                  </a:lnTo>
                  <a:lnTo>
                    <a:pt x="371" y="312"/>
                  </a:lnTo>
                  <a:lnTo>
                    <a:pt x="372" y="312"/>
                  </a:lnTo>
                  <a:lnTo>
                    <a:pt x="372" y="311"/>
                  </a:lnTo>
                  <a:lnTo>
                    <a:pt x="373" y="311"/>
                  </a:lnTo>
                  <a:lnTo>
                    <a:pt x="361" y="297"/>
                  </a:lnTo>
                  <a:close/>
                  <a:moveTo>
                    <a:pt x="325" y="339"/>
                  </a:moveTo>
                  <a:lnTo>
                    <a:pt x="325" y="339"/>
                  </a:lnTo>
                  <a:lnTo>
                    <a:pt x="325" y="340"/>
                  </a:lnTo>
                  <a:lnTo>
                    <a:pt x="324" y="341"/>
                  </a:lnTo>
                  <a:lnTo>
                    <a:pt x="324" y="341"/>
                  </a:lnTo>
                  <a:lnTo>
                    <a:pt x="323" y="342"/>
                  </a:lnTo>
                  <a:lnTo>
                    <a:pt x="323" y="343"/>
                  </a:lnTo>
                  <a:lnTo>
                    <a:pt x="323" y="344"/>
                  </a:lnTo>
                  <a:lnTo>
                    <a:pt x="322" y="345"/>
                  </a:lnTo>
                  <a:lnTo>
                    <a:pt x="322" y="345"/>
                  </a:lnTo>
                  <a:lnTo>
                    <a:pt x="321" y="346"/>
                  </a:lnTo>
                  <a:lnTo>
                    <a:pt x="321" y="347"/>
                  </a:lnTo>
                  <a:lnTo>
                    <a:pt x="320" y="348"/>
                  </a:lnTo>
                  <a:lnTo>
                    <a:pt x="320" y="349"/>
                  </a:lnTo>
                  <a:lnTo>
                    <a:pt x="320" y="350"/>
                  </a:lnTo>
                  <a:lnTo>
                    <a:pt x="319" y="350"/>
                  </a:lnTo>
                  <a:lnTo>
                    <a:pt x="319" y="351"/>
                  </a:lnTo>
                  <a:lnTo>
                    <a:pt x="318" y="352"/>
                  </a:lnTo>
                  <a:lnTo>
                    <a:pt x="318" y="353"/>
                  </a:lnTo>
                  <a:lnTo>
                    <a:pt x="318" y="354"/>
                  </a:lnTo>
                  <a:lnTo>
                    <a:pt x="317" y="355"/>
                  </a:lnTo>
                  <a:lnTo>
                    <a:pt x="317" y="356"/>
                  </a:lnTo>
                  <a:lnTo>
                    <a:pt x="317" y="356"/>
                  </a:lnTo>
                  <a:lnTo>
                    <a:pt x="333" y="363"/>
                  </a:lnTo>
                  <a:lnTo>
                    <a:pt x="333" y="363"/>
                  </a:lnTo>
                  <a:lnTo>
                    <a:pt x="333" y="362"/>
                  </a:lnTo>
                  <a:lnTo>
                    <a:pt x="334" y="361"/>
                  </a:lnTo>
                  <a:lnTo>
                    <a:pt x="334" y="360"/>
                  </a:lnTo>
                  <a:lnTo>
                    <a:pt x="334" y="360"/>
                  </a:lnTo>
                  <a:lnTo>
                    <a:pt x="335" y="359"/>
                  </a:lnTo>
                  <a:lnTo>
                    <a:pt x="335" y="358"/>
                  </a:lnTo>
                  <a:lnTo>
                    <a:pt x="335" y="357"/>
                  </a:lnTo>
                  <a:lnTo>
                    <a:pt x="336" y="357"/>
                  </a:lnTo>
                  <a:lnTo>
                    <a:pt x="336" y="356"/>
                  </a:lnTo>
                  <a:lnTo>
                    <a:pt x="336" y="355"/>
                  </a:lnTo>
                  <a:lnTo>
                    <a:pt x="337" y="354"/>
                  </a:lnTo>
                  <a:lnTo>
                    <a:pt x="337" y="354"/>
                  </a:lnTo>
                  <a:lnTo>
                    <a:pt x="338" y="353"/>
                  </a:lnTo>
                  <a:lnTo>
                    <a:pt x="338" y="352"/>
                  </a:lnTo>
                  <a:lnTo>
                    <a:pt x="338" y="351"/>
                  </a:lnTo>
                  <a:lnTo>
                    <a:pt x="339" y="351"/>
                  </a:lnTo>
                  <a:lnTo>
                    <a:pt x="339" y="350"/>
                  </a:lnTo>
                  <a:lnTo>
                    <a:pt x="340" y="349"/>
                  </a:lnTo>
                  <a:lnTo>
                    <a:pt x="340" y="349"/>
                  </a:lnTo>
                  <a:lnTo>
                    <a:pt x="340" y="348"/>
                  </a:lnTo>
                  <a:lnTo>
                    <a:pt x="325" y="339"/>
                  </a:lnTo>
                  <a:close/>
                  <a:moveTo>
                    <a:pt x="306" y="392"/>
                  </a:moveTo>
                  <a:lnTo>
                    <a:pt x="306" y="392"/>
                  </a:lnTo>
                  <a:lnTo>
                    <a:pt x="306" y="393"/>
                  </a:lnTo>
                  <a:lnTo>
                    <a:pt x="306" y="394"/>
                  </a:lnTo>
                  <a:lnTo>
                    <a:pt x="306" y="394"/>
                  </a:lnTo>
                  <a:lnTo>
                    <a:pt x="306" y="395"/>
                  </a:lnTo>
                  <a:lnTo>
                    <a:pt x="305" y="396"/>
                  </a:lnTo>
                  <a:lnTo>
                    <a:pt x="305" y="397"/>
                  </a:lnTo>
                  <a:lnTo>
                    <a:pt x="305" y="398"/>
                  </a:lnTo>
                  <a:lnTo>
                    <a:pt x="305" y="399"/>
                  </a:lnTo>
                  <a:lnTo>
                    <a:pt x="305" y="400"/>
                  </a:lnTo>
                  <a:lnTo>
                    <a:pt x="305" y="401"/>
                  </a:lnTo>
                  <a:lnTo>
                    <a:pt x="305" y="402"/>
                  </a:lnTo>
                  <a:lnTo>
                    <a:pt x="305" y="403"/>
                  </a:lnTo>
                  <a:lnTo>
                    <a:pt x="305" y="404"/>
                  </a:lnTo>
                  <a:lnTo>
                    <a:pt x="304" y="405"/>
                  </a:lnTo>
                  <a:lnTo>
                    <a:pt x="304" y="406"/>
                  </a:lnTo>
                  <a:lnTo>
                    <a:pt x="304" y="407"/>
                  </a:lnTo>
                  <a:lnTo>
                    <a:pt x="304" y="408"/>
                  </a:lnTo>
                  <a:lnTo>
                    <a:pt x="304" y="409"/>
                  </a:lnTo>
                  <a:lnTo>
                    <a:pt x="304" y="410"/>
                  </a:lnTo>
                  <a:lnTo>
                    <a:pt x="304" y="410"/>
                  </a:lnTo>
                  <a:lnTo>
                    <a:pt x="322" y="411"/>
                  </a:lnTo>
                  <a:lnTo>
                    <a:pt x="322" y="411"/>
                  </a:lnTo>
                  <a:lnTo>
                    <a:pt x="322" y="410"/>
                  </a:lnTo>
                  <a:lnTo>
                    <a:pt x="322" y="409"/>
                  </a:lnTo>
                  <a:lnTo>
                    <a:pt x="322" y="408"/>
                  </a:lnTo>
                  <a:lnTo>
                    <a:pt x="322" y="407"/>
                  </a:lnTo>
                  <a:lnTo>
                    <a:pt x="322" y="406"/>
                  </a:lnTo>
                  <a:lnTo>
                    <a:pt x="322" y="406"/>
                  </a:lnTo>
                  <a:lnTo>
                    <a:pt x="322" y="405"/>
                  </a:lnTo>
                  <a:lnTo>
                    <a:pt x="322" y="404"/>
                  </a:lnTo>
                  <a:lnTo>
                    <a:pt x="322" y="403"/>
                  </a:lnTo>
                  <a:lnTo>
                    <a:pt x="322" y="402"/>
                  </a:lnTo>
                  <a:lnTo>
                    <a:pt x="323" y="401"/>
                  </a:lnTo>
                  <a:lnTo>
                    <a:pt x="323" y="400"/>
                  </a:lnTo>
                  <a:lnTo>
                    <a:pt x="323" y="400"/>
                  </a:lnTo>
                  <a:lnTo>
                    <a:pt x="323" y="399"/>
                  </a:lnTo>
                  <a:lnTo>
                    <a:pt x="323" y="398"/>
                  </a:lnTo>
                  <a:lnTo>
                    <a:pt x="323" y="397"/>
                  </a:lnTo>
                  <a:lnTo>
                    <a:pt x="323" y="396"/>
                  </a:lnTo>
                  <a:lnTo>
                    <a:pt x="323" y="395"/>
                  </a:lnTo>
                  <a:lnTo>
                    <a:pt x="323" y="395"/>
                  </a:lnTo>
                  <a:lnTo>
                    <a:pt x="306" y="392"/>
                  </a:lnTo>
                  <a:close/>
                  <a:moveTo>
                    <a:pt x="307" y="447"/>
                  </a:moveTo>
                  <a:lnTo>
                    <a:pt x="307" y="447"/>
                  </a:lnTo>
                  <a:lnTo>
                    <a:pt x="307" y="448"/>
                  </a:lnTo>
                  <a:lnTo>
                    <a:pt x="307" y="449"/>
                  </a:lnTo>
                  <a:lnTo>
                    <a:pt x="308" y="450"/>
                  </a:lnTo>
                  <a:lnTo>
                    <a:pt x="308" y="450"/>
                  </a:lnTo>
                  <a:lnTo>
                    <a:pt x="308" y="451"/>
                  </a:lnTo>
                  <a:lnTo>
                    <a:pt x="308" y="452"/>
                  </a:lnTo>
                  <a:lnTo>
                    <a:pt x="308" y="453"/>
                  </a:lnTo>
                  <a:lnTo>
                    <a:pt x="309" y="454"/>
                  </a:lnTo>
                  <a:lnTo>
                    <a:pt x="309" y="455"/>
                  </a:lnTo>
                  <a:lnTo>
                    <a:pt x="309" y="456"/>
                  </a:lnTo>
                  <a:lnTo>
                    <a:pt x="309" y="457"/>
                  </a:lnTo>
                  <a:lnTo>
                    <a:pt x="310" y="458"/>
                  </a:lnTo>
                  <a:lnTo>
                    <a:pt x="310" y="459"/>
                  </a:lnTo>
                  <a:lnTo>
                    <a:pt x="310" y="460"/>
                  </a:lnTo>
                  <a:lnTo>
                    <a:pt x="310" y="461"/>
                  </a:lnTo>
                  <a:lnTo>
                    <a:pt x="311" y="461"/>
                  </a:lnTo>
                  <a:lnTo>
                    <a:pt x="311" y="462"/>
                  </a:lnTo>
                  <a:lnTo>
                    <a:pt x="311" y="463"/>
                  </a:lnTo>
                  <a:lnTo>
                    <a:pt x="312" y="464"/>
                  </a:lnTo>
                  <a:lnTo>
                    <a:pt x="312" y="465"/>
                  </a:lnTo>
                  <a:lnTo>
                    <a:pt x="312" y="465"/>
                  </a:lnTo>
                  <a:lnTo>
                    <a:pt x="329" y="460"/>
                  </a:lnTo>
                  <a:lnTo>
                    <a:pt x="328" y="459"/>
                  </a:lnTo>
                  <a:lnTo>
                    <a:pt x="328" y="459"/>
                  </a:lnTo>
                  <a:lnTo>
                    <a:pt x="328" y="458"/>
                  </a:lnTo>
                  <a:lnTo>
                    <a:pt x="328" y="457"/>
                  </a:lnTo>
                  <a:lnTo>
                    <a:pt x="328" y="456"/>
                  </a:lnTo>
                  <a:lnTo>
                    <a:pt x="327" y="456"/>
                  </a:lnTo>
                  <a:lnTo>
                    <a:pt x="327" y="455"/>
                  </a:lnTo>
                  <a:lnTo>
                    <a:pt x="327" y="454"/>
                  </a:lnTo>
                  <a:lnTo>
                    <a:pt x="327" y="453"/>
                  </a:lnTo>
                  <a:lnTo>
                    <a:pt x="326" y="452"/>
                  </a:lnTo>
                  <a:lnTo>
                    <a:pt x="326" y="452"/>
                  </a:lnTo>
                  <a:lnTo>
                    <a:pt x="326" y="451"/>
                  </a:lnTo>
                  <a:lnTo>
                    <a:pt x="326" y="450"/>
                  </a:lnTo>
                  <a:lnTo>
                    <a:pt x="325" y="449"/>
                  </a:lnTo>
                  <a:lnTo>
                    <a:pt x="325" y="448"/>
                  </a:lnTo>
                  <a:lnTo>
                    <a:pt x="325" y="447"/>
                  </a:lnTo>
                  <a:lnTo>
                    <a:pt x="325" y="447"/>
                  </a:lnTo>
                  <a:lnTo>
                    <a:pt x="325" y="446"/>
                  </a:lnTo>
                  <a:lnTo>
                    <a:pt x="325" y="445"/>
                  </a:lnTo>
                  <a:lnTo>
                    <a:pt x="324" y="444"/>
                  </a:lnTo>
                  <a:lnTo>
                    <a:pt x="324" y="444"/>
                  </a:lnTo>
                  <a:lnTo>
                    <a:pt x="307" y="447"/>
                  </a:lnTo>
                  <a:close/>
                  <a:moveTo>
                    <a:pt x="328" y="499"/>
                  </a:moveTo>
                  <a:lnTo>
                    <a:pt x="328" y="499"/>
                  </a:lnTo>
                  <a:lnTo>
                    <a:pt x="328" y="499"/>
                  </a:lnTo>
                  <a:lnTo>
                    <a:pt x="329" y="500"/>
                  </a:lnTo>
                  <a:lnTo>
                    <a:pt x="329" y="501"/>
                  </a:lnTo>
                  <a:lnTo>
                    <a:pt x="330" y="502"/>
                  </a:lnTo>
                  <a:lnTo>
                    <a:pt x="330" y="502"/>
                  </a:lnTo>
                  <a:lnTo>
                    <a:pt x="331" y="503"/>
                  </a:lnTo>
                  <a:lnTo>
                    <a:pt x="331" y="504"/>
                  </a:lnTo>
                  <a:lnTo>
                    <a:pt x="332" y="505"/>
                  </a:lnTo>
                  <a:lnTo>
                    <a:pt x="332" y="505"/>
                  </a:lnTo>
                  <a:lnTo>
                    <a:pt x="333" y="506"/>
                  </a:lnTo>
                  <a:lnTo>
                    <a:pt x="333" y="507"/>
                  </a:lnTo>
                  <a:lnTo>
                    <a:pt x="334" y="508"/>
                  </a:lnTo>
                  <a:lnTo>
                    <a:pt x="334" y="508"/>
                  </a:lnTo>
                  <a:lnTo>
                    <a:pt x="335" y="509"/>
                  </a:lnTo>
                  <a:lnTo>
                    <a:pt x="336" y="510"/>
                  </a:lnTo>
                  <a:lnTo>
                    <a:pt x="336" y="511"/>
                  </a:lnTo>
                  <a:lnTo>
                    <a:pt x="337" y="511"/>
                  </a:lnTo>
                  <a:lnTo>
                    <a:pt x="337" y="512"/>
                  </a:lnTo>
                  <a:lnTo>
                    <a:pt x="338" y="513"/>
                  </a:lnTo>
                  <a:lnTo>
                    <a:pt x="338" y="514"/>
                  </a:lnTo>
                  <a:lnTo>
                    <a:pt x="339" y="514"/>
                  </a:lnTo>
                  <a:lnTo>
                    <a:pt x="353" y="503"/>
                  </a:lnTo>
                  <a:lnTo>
                    <a:pt x="352" y="502"/>
                  </a:lnTo>
                  <a:lnTo>
                    <a:pt x="352" y="502"/>
                  </a:lnTo>
                  <a:lnTo>
                    <a:pt x="351" y="501"/>
                  </a:lnTo>
                  <a:lnTo>
                    <a:pt x="351" y="500"/>
                  </a:lnTo>
                  <a:lnTo>
                    <a:pt x="350" y="500"/>
                  </a:lnTo>
                  <a:lnTo>
                    <a:pt x="350" y="499"/>
                  </a:lnTo>
                  <a:lnTo>
                    <a:pt x="349" y="499"/>
                  </a:lnTo>
                  <a:lnTo>
                    <a:pt x="349" y="498"/>
                  </a:lnTo>
                  <a:lnTo>
                    <a:pt x="348" y="497"/>
                  </a:lnTo>
                  <a:lnTo>
                    <a:pt x="348" y="497"/>
                  </a:lnTo>
                  <a:lnTo>
                    <a:pt x="347" y="496"/>
                  </a:lnTo>
                  <a:lnTo>
                    <a:pt x="347" y="495"/>
                  </a:lnTo>
                  <a:lnTo>
                    <a:pt x="346" y="495"/>
                  </a:lnTo>
                  <a:lnTo>
                    <a:pt x="346" y="494"/>
                  </a:lnTo>
                  <a:lnTo>
                    <a:pt x="345" y="493"/>
                  </a:lnTo>
                  <a:lnTo>
                    <a:pt x="345" y="493"/>
                  </a:lnTo>
                  <a:lnTo>
                    <a:pt x="344" y="492"/>
                  </a:lnTo>
                  <a:lnTo>
                    <a:pt x="344" y="491"/>
                  </a:lnTo>
                  <a:lnTo>
                    <a:pt x="343" y="491"/>
                  </a:lnTo>
                  <a:lnTo>
                    <a:pt x="343" y="490"/>
                  </a:lnTo>
                  <a:lnTo>
                    <a:pt x="343" y="490"/>
                  </a:lnTo>
                  <a:lnTo>
                    <a:pt x="328" y="499"/>
                  </a:lnTo>
                  <a:close/>
                  <a:moveTo>
                    <a:pt x="366" y="540"/>
                  </a:moveTo>
                  <a:lnTo>
                    <a:pt x="366" y="540"/>
                  </a:lnTo>
                  <a:lnTo>
                    <a:pt x="366" y="540"/>
                  </a:lnTo>
                  <a:lnTo>
                    <a:pt x="367" y="541"/>
                  </a:lnTo>
                  <a:lnTo>
                    <a:pt x="368" y="541"/>
                  </a:lnTo>
                  <a:lnTo>
                    <a:pt x="369" y="542"/>
                  </a:lnTo>
                  <a:lnTo>
                    <a:pt x="369" y="542"/>
                  </a:lnTo>
                  <a:lnTo>
                    <a:pt x="370" y="543"/>
                  </a:lnTo>
                  <a:lnTo>
                    <a:pt x="371" y="543"/>
                  </a:lnTo>
                  <a:lnTo>
                    <a:pt x="372" y="544"/>
                  </a:lnTo>
                  <a:lnTo>
                    <a:pt x="372" y="544"/>
                  </a:lnTo>
                  <a:lnTo>
                    <a:pt x="373" y="545"/>
                  </a:lnTo>
                  <a:lnTo>
                    <a:pt x="374" y="545"/>
                  </a:lnTo>
                  <a:lnTo>
                    <a:pt x="375" y="546"/>
                  </a:lnTo>
                  <a:lnTo>
                    <a:pt x="375" y="546"/>
                  </a:lnTo>
                  <a:lnTo>
                    <a:pt x="376" y="547"/>
                  </a:lnTo>
                  <a:lnTo>
                    <a:pt x="377" y="547"/>
                  </a:lnTo>
                  <a:lnTo>
                    <a:pt x="378" y="548"/>
                  </a:lnTo>
                  <a:lnTo>
                    <a:pt x="379" y="548"/>
                  </a:lnTo>
                  <a:lnTo>
                    <a:pt x="379" y="549"/>
                  </a:lnTo>
                  <a:lnTo>
                    <a:pt x="380" y="549"/>
                  </a:lnTo>
                  <a:lnTo>
                    <a:pt x="381" y="550"/>
                  </a:lnTo>
                  <a:lnTo>
                    <a:pt x="382" y="550"/>
                  </a:lnTo>
                  <a:lnTo>
                    <a:pt x="390" y="535"/>
                  </a:lnTo>
                  <a:lnTo>
                    <a:pt x="390" y="534"/>
                  </a:lnTo>
                  <a:lnTo>
                    <a:pt x="389" y="534"/>
                  </a:lnTo>
                  <a:lnTo>
                    <a:pt x="388" y="534"/>
                  </a:lnTo>
                  <a:lnTo>
                    <a:pt x="388" y="533"/>
                  </a:lnTo>
                  <a:lnTo>
                    <a:pt x="387" y="533"/>
                  </a:lnTo>
                  <a:lnTo>
                    <a:pt x="386" y="532"/>
                  </a:lnTo>
                  <a:lnTo>
                    <a:pt x="385" y="532"/>
                  </a:lnTo>
                  <a:lnTo>
                    <a:pt x="385" y="531"/>
                  </a:lnTo>
                  <a:lnTo>
                    <a:pt x="384" y="531"/>
                  </a:lnTo>
                  <a:lnTo>
                    <a:pt x="383" y="531"/>
                  </a:lnTo>
                  <a:lnTo>
                    <a:pt x="383" y="530"/>
                  </a:lnTo>
                  <a:lnTo>
                    <a:pt x="382" y="530"/>
                  </a:lnTo>
                  <a:lnTo>
                    <a:pt x="381" y="529"/>
                  </a:lnTo>
                  <a:lnTo>
                    <a:pt x="381" y="529"/>
                  </a:lnTo>
                  <a:lnTo>
                    <a:pt x="380" y="528"/>
                  </a:lnTo>
                  <a:lnTo>
                    <a:pt x="379" y="528"/>
                  </a:lnTo>
                  <a:lnTo>
                    <a:pt x="379" y="527"/>
                  </a:lnTo>
                  <a:lnTo>
                    <a:pt x="378" y="527"/>
                  </a:lnTo>
                  <a:lnTo>
                    <a:pt x="377" y="526"/>
                  </a:lnTo>
                  <a:lnTo>
                    <a:pt x="377" y="526"/>
                  </a:lnTo>
                  <a:lnTo>
                    <a:pt x="376" y="526"/>
                  </a:lnTo>
                  <a:lnTo>
                    <a:pt x="366" y="540"/>
                  </a:lnTo>
                  <a:close/>
                  <a:moveTo>
                    <a:pt x="416" y="564"/>
                  </a:moveTo>
                  <a:lnTo>
                    <a:pt x="416" y="564"/>
                  </a:lnTo>
                  <a:lnTo>
                    <a:pt x="416" y="564"/>
                  </a:lnTo>
                  <a:lnTo>
                    <a:pt x="417" y="565"/>
                  </a:lnTo>
                  <a:lnTo>
                    <a:pt x="418" y="565"/>
                  </a:lnTo>
                  <a:lnTo>
                    <a:pt x="419" y="565"/>
                  </a:lnTo>
                  <a:lnTo>
                    <a:pt x="420" y="565"/>
                  </a:lnTo>
                  <a:lnTo>
                    <a:pt x="421" y="566"/>
                  </a:lnTo>
                  <a:lnTo>
                    <a:pt x="422" y="566"/>
                  </a:lnTo>
                  <a:lnTo>
                    <a:pt x="423" y="566"/>
                  </a:lnTo>
                  <a:lnTo>
                    <a:pt x="424" y="566"/>
                  </a:lnTo>
                  <a:lnTo>
                    <a:pt x="424" y="566"/>
                  </a:lnTo>
                  <a:lnTo>
                    <a:pt x="425" y="567"/>
                  </a:lnTo>
                  <a:lnTo>
                    <a:pt x="426" y="567"/>
                  </a:lnTo>
                  <a:lnTo>
                    <a:pt x="427" y="567"/>
                  </a:lnTo>
                  <a:lnTo>
                    <a:pt x="428" y="567"/>
                  </a:lnTo>
                  <a:lnTo>
                    <a:pt x="429" y="567"/>
                  </a:lnTo>
                  <a:lnTo>
                    <a:pt x="430" y="568"/>
                  </a:lnTo>
                  <a:lnTo>
                    <a:pt x="431" y="568"/>
                  </a:lnTo>
                  <a:lnTo>
                    <a:pt x="432" y="568"/>
                  </a:lnTo>
                  <a:lnTo>
                    <a:pt x="433" y="568"/>
                  </a:lnTo>
                  <a:lnTo>
                    <a:pt x="434" y="568"/>
                  </a:lnTo>
                  <a:lnTo>
                    <a:pt x="434" y="568"/>
                  </a:lnTo>
                  <a:lnTo>
                    <a:pt x="437" y="551"/>
                  </a:lnTo>
                  <a:lnTo>
                    <a:pt x="437" y="551"/>
                  </a:lnTo>
                  <a:lnTo>
                    <a:pt x="436" y="551"/>
                  </a:lnTo>
                  <a:lnTo>
                    <a:pt x="435" y="551"/>
                  </a:lnTo>
                  <a:lnTo>
                    <a:pt x="434" y="550"/>
                  </a:lnTo>
                  <a:lnTo>
                    <a:pt x="433" y="550"/>
                  </a:lnTo>
                  <a:lnTo>
                    <a:pt x="432" y="550"/>
                  </a:lnTo>
                  <a:lnTo>
                    <a:pt x="431" y="550"/>
                  </a:lnTo>
                  <a:lnTo>
                    <a:pt x="431" y="550"/>
                  </a:lnTo>
                  <a:lnTo>
                    <a:pt x="430" y="550"/>
                  </a:lnTo>
                  <a:lnTo>
                    <a:pt x="429" y="549"/>
                  </a:lnTo>
                  <a:lnTo>
                    <a:pt x="428" y="549"/>
                  </a:lnTo>
                  <a:lnTo>
                    <a:pt x="427" y="549"/>
                  </a:lnTo>
                  <a:lnTo>
                    <a:pt x="427" y="549"/>
                  </a:lnTo>
                  <a:lnTo>
                    <a:pt x="426" y="549"/>
                  </a:lnTo>
                  <a:lnTo>
                    <a:pt x="425" y="548"/>
                  </a:lnTo>
                  <a:lnTo>
                    <a:pt x="424" y="548"/>
                  </a:lnTo>
                  <a:lnTo>
                    <a:pt x="423" y="548"/>
                  </a:lnTo>
                  <a:lnTo>
                    <a:pt x="422" y="548"/>
                  </a:lnTo>
                  <a:lnTo>
                    <a:pt x="422" y="548"/>
                  </a:lnTo>
                  <a:lnTo>
                    <a:pt x="421" y="547"/>
                  </a:lnTo>
                  <a:lnTo>
                    <a:pt x="421" y="547"/>
                  </a:lnTo>
                  <a:lnTo>
                    <a:pt x="416" y="564"/>
                  </a:lnTo>
                  <a:close/>
                  <a:moveTo>
                    <a:pt x="471" y="569"/>
                  </a:moveTo>
                  <a:lnTo>
                    <a:pt x="471" y="569"/>
                  </a:lnTo>
                  <a:lnTo>
                    <a:pt x="472" y="569"/>
                  </a:lnTo>
                  <a:lnTo>
                    <a:pt x="473" y="569"/>
                  </a:lnTo>
                  <a:lnTo>
                    <a:pt x="474" y="569"/>
                  </a:lnTo>
                  <a:lnTo>
                    <a:pt x="475" y="569"/>
                  </a:lnTo>
                  <a:lnTo>
                    <a:pt x="476" y="569"/>
                  </a:lnTo>
                  <a:lnTo>
                    <a:pt x="477" y="569"/>
                  </a:lnTo>
                  <a:lnTo>
                    <a:pt x="478" y="569"/>
                  </a:lnTo>
                  <a:lnTo>
                    <a:pt x="479" y="568"/>
                  </a:lnTo>
                  <a:lnTo>
                    <a:pt x="480" y="568"/>
                  </a:lnTo>
                  <a:lnTo>
                    <a:pt x="480" y="568"/>
                  </a:lnTo>
                  <a:lnTo>
                    <a:pt x="481" y="568"/>
                  </a:lnTo>
                  <a:lnTo>
                    <a:pt x="482" y="568"/>
                  </a:lnTo>
                  <a:lnTo>
                    <a:pt x="483" y="568"/>
                  </a:lnTo>
                  <a:lnTo>
                    <a:pt x="484" y="568"/>
                  </a:lnTo>
                  <a:lnTo>
                    <a:pt x="485" y="567"/>
                  </a:lnTo>
                  <a:lnTo>
                    <a:pt x="486" y="567"/>
                  </a:lnTo>
                  <a:lnTo>
                    <a:pt x="487" y="567"/>
                  </a:lnTo>
                  <a:lnTo>
                    <a:pt x="488" y="567"/>
                  </a:lnTo>
                  <a:lnTo>
                    <a:pt x="489" y="567"/>
                  </a:lnTo>
                  <a:lnTo>
                    <a:pt x="490" y="566"/>
                  </a:lnTo>
                  <a:lnTo>
                    <a:pt x="490" y="566"/>
                  </a:lnTo>
                  <a:lnTo>
                    <a:pt x="486" y="549"/>
                  </a:lnTo>
                  <a:lnTo>
                    <a:pt x="486" y="549"/>
                  </a:lnTo>
                  <a:lnTo>
                    <a:pt x="485" y="549"/>
                  </a:lnTo>
                  <a:lnTo>
                    <a:pt x="485" y="550"/>
                  </a:lnTo>
                  <a:lnTo>
                    <a:pt x="484" y="550"/>
                  </a:lnTo>
                  <a:lnTo>
                    <a:pt x="483" y="550"/>
                  </a:lnTo>
                  <a:lnTo>
                    <a:pt x="482" y="550"/>
                  </a:lnTo>
                  <a:lnTo>
                    <a:pt x="481" y="550"/>
                  </a:lnTo>
                  <a:lnTo>
                    <a:pt x="480" y="550"/>
                  </a:lnTo>
                  <a:lnTo>
                    <a:pt x="479" y="551"/>
                  </a:lnTo>
                  <a:lnTo>
                    <a:pt x="479" y="551"/>
                  </a:lnTo>
                  <a:lnTo>
                    <a:pt x="478" y="551"/>
                  </a:lnTo>
                  <a:lnTo>
                    <a:pt x="477" y="551"/>
                  </a:lnTo>
                  <a:lnTo>
                    <a:pt x="476" y="551"/>
                  </a:lnTo>
                  <a:lnTo>
                    <a:pt x="475" y="551"/>
                  </a:lnTo>
                  <a:lnTo>
                    <a:pt x="474" y="551"/>
                  </a:lnTo>
                  <a:lnTo>
                    <a:pt x="474" y="551"/>
                  </a:lnTo>
                  <a:lnTo>
                    <a:pt x="473" y="551"/>
                  </a:lnTo>
                  <a:lnTo>
                    <a:pt x="472" y="552"/>
                  </a:lnTo>
                  <a:lnTo>
                    <a:pt x="471" y="552"/>
                  </a:lnTo>
                  <a:lnTo>
                    <a:pt x="470" y="552"/>
                  </a:lnTo>
                  <a:lnTo>
                    <a:pt x="470" y="552"/>
                  </a:lnTo>
                  <a:lnTo>
                    <a:pt x="471" y="569"/>
                  </a:lnTo>
                  <a:close/>
                  <a:moveTo>
                    <a:pt x="525" y="554"/>
                  </a:moveTo>
                  <a:lnTo>
                    <a:pt x="525" y="554"/>
                  </a:lnTo>
                  <a:lnTo>
                    <a:pt x="525" y="554"/>
                  </a:lnTo>
                  <a:lnTo>
                    <a:pt x="526" y="554"/>
                  </a:lnTo>
                  <a:lnTo>
                    <a:pt x="527" y="553"/>
                  </a:lnTo>
                  <a:lnTo>
                    <a:pt x="528" y="553"/>
                  </a:lnTo>
                  <a:lnTo>
                    <a:pt x="529" y="552"/>
                  </a:lnTo>
                  <a:lnTo>
                    <a:pt x="529" y="552"/>
                  </a:lnTo>
                  <a:lnTo>
                    <a:pt x="530" y="551"/>
                  </a:lnTo>
                  <a:lnTo>
                    <a:pt x="531" y="551"/>
                  </a:lnTo>
                  <a:lnTo>
                    <a:pt x="532" y="551"/>
                  </a:lnTo>
                  <a:lnTo>
                    <a:pt x="533" y="550"/>
                  </a:lnTo>
                  <a:lnTo>
                    <a:pt x="533" y="550"/>
                  </a:lnTo>
                  <a:lnTo>
                    <a:pt x="534" y="549"/>
                  </a:lnTo>
                  <a:lnTo>
                    <a:pt x="535" y="549"/>
                  </a:lnTo>
                  <a:lnTo>
                    <a:pt x="536" y="548"/>
                  </a:lnTo>
                  <a:lnTo>
                    <a:pt x="537" y="548"/>
                  </a:lnTo>
                  <a:lnTo>
                    <a:pt x="537" y="547"/>
                  </a:lnTo>
                  <a:lnTo>
                    <a:pt x="538" y="547"/>
                  </a:lnTo>
                  <a:lnTo>
                    <a:pt x="539" y="546"/>
                  </a:lnTo>
                  <a:lnTo>
                    <a:pt x="540" y="546"/>
                  </a:lnTo>
                  <a:lnTo>
                    <a:pt x="540" y="545"/>
                  </a:lnTo>
                  <a:lnTo>
                    <a:pt x="541" y="545"/>
                  </a:lnTo>
                  <a:lnTo>
                    <a:pt x="532" y="530"/>
                  </a:lnTo>
                  <a:lnTo>
                    <a:pt x="531" y="531"/>
                  </a:lnTo>
                  <a:lnTo>
                    <a:pt x="530" y="531"/>
                  </a:lnTo>
                  <a:lnTo>
                    <a:pt x="530" y="531"/>
                  </a:lnTo>
                  <a:lnTo>
                    <a:pt x="529" y="532"/>
                  </a:lnTo>
                  <a:lnTo>
                    <a:pt x="528" y="532"/>
                  </a:lnTo>
                  <a:lnTo>
                    <a:pt x="527" y="533"/>
                  </a:lnTo>
                  <a:lnTo>
                    <a:pt x="527" y="533"/>
                  </a:lnTo>
                  <a:lnTo>
                    <a:pt x="526" y="534"/>
                  </a:lnTo>
                  <a:lnTo>
                    <a:pt x="525" y="534"/>
                  </a:lnTo>
                  <a:lnTo>
                    <a:pt x="525" y="534"/>
                  </a:lnTo>
                  <a:lnTo>
                    <a:pt x="524" y="535"/>
                  </a:lnTo>
                  <a:lnTo>
                    <a:pt x="523" y="535"/>
                  </a:lnTo>
                  <a:lnTo>
                    <a:pt x="522" y="536"/>
                  </a:lnTo>
                  <a:lnTo>
                    <a:pt x="522" y="536"/>
                  </a:lnTo>
                  <a:lnTo>
                    <a:pt x="521" y="536"/>
                  </a:lnTo>
                  <a:lnTo>
                    <a:pt x="520" y="537"/>
                  </a:lnTo>
                  <a:lnTo>
                    <a:pt x="520" y="537"/>
                  </a:lnTo>
                  <a:lnTo>
                    <a:pt x="519" y="538"/>
                  </a:lnTo>
                  <a:lnTo>
                    <a:pt x="518" y="538"/>
                  </a:lnTo>
                  <a:lnTo>
                    <a:pt x="517" y="538"/>
                  </a:lnTo>
                  <a:lnTo>
                    <a:pt x="517" y="538"/>
                  </a:lnTo>
                  <a:lnTo>
                    <a:pt x="525" y="554"/>
                  </a:lnTo>
                  <a:close/>
                  <a:moveTo>
                    <a:pt x="570" y="521"/>
                  </a:moveTo>
                  <a:lnTo>
                    <a:pt x="570" y="521"/>
                  </a:lnTo>
                  <a:lnTo>
                    <a:pt x="570" y="520"/>
                  </a:lnTo>
                  <a:lnTo>
                    <a:pt x="570" y="520"/>
                  </a:lnTo>
                  <a:lnTo>
                    <a:pt x="571" y="519"/>
                  </a:lnTo>
                  <a:lnTo>
                    <a:pt x="572" y="518"/>
                  </a:lnTo>
                  <a:lnTo>
                    <a:pt x="572" y="518"/>
                  </a:lnTo>
                  <a:lnTo>
                    <a:pt x="573" y="517"/>
                  </a:lnTo>
                  <a:lnTo>
                    <a:pt x="574" y="516"/>
                  </a:lnTo>
                  <a:lnTo>
                    <a:pt x="574" y="516"/>
                  </a:lnTo>
                  <a:lnTo>
                    <a:pt x="575" y="515"/>
                  </a:lnTo>
                  <a:lnTo>
                    <a:pt x="575" y="514"/>
                  </a:lnTo>
                  <a:lnTo>
                    <a:pt x="576" y="514"/>
                  </a:lnTo>
                  <a:lnTo>
                    <a:pt x="576" y="513"/>
                  </a:lnTo>
                  <a:lnTo>
                    <a:pt x="577" y="512"/>
                  </a:lnTo>
                  <a:lnTo>
                    <a:pt x="578" y="511"/>
                  </a:lnTo>
                  <a:lnTo>
                    <a:pt x="578" y="511"/>
                  </a:lnTo>
                  <a:lnTo>
                    <a:pt x="579" y="510"/>
                  </a:lnTo>
                  <a:lnTo>
                    <a:pt x="579" y="509"/>
                  </a:lnTo>
                  <a:lnTo>
                    <a:pt x="580" y="508"/>
                  </a:lnTo>
                  <a:lnTo>
                    <a:pt x="580" y="508"/>
                  </a:lnTo>
                  <a:lnTo>
                    <a:pt x="581" y="507"/>
                  </a:lnTo>
                  <a:lnTo>
                    <a:pt x="581" y="506"/>
                  </a:lnTo>
                  <a:lnTo>
                    <a:pt x="567" y="496"/>
                  </a:lnTo>
                  <a:lnTo>
                    <a:pt x="567" y="497"/>
                  </a:lnTo>
                  <a:lnTo>
                    <a:pt x="566" y="497"/>
                  </a:lnTo>
                  <a:lnTo>
                    <a:pt x="566" y="498"/>
                  </a:lnTo>
                  <a:lnTo>
                    <a:pt x="565" y="499"/>
                  </a:lnTo>
                  <a:lnTo>
                    <a:pt x="565" y="499"/>
                  </a:lnTo>
                  <a:lnTo>
                    <a:pt x="564" y="500"/>
                  </a:lnTo>
                  <a:lnTo>
                    <a:pt x="564" y="500"/>
                  </a:lnTo>
                  <a:lnTo>
                    <a:pt x="563" y="501"/>
                  </a:lnTo>
                  <a:lnTo>
                    <a:pt x="563" y="502"/>
                  </a:lnTo>
                  <a:lnTo>
                    <a:pt x="562" y="502"/>
                  </a:lnTo>
                  <a:lnTo>
                    <a:pt x="562" y="503"/>
                  </a:lnTo>
                  <a:lnTo>
                    <a:pt x="561" y="504"/>
                  </a:lnTo>
                  <a:lnTo>
                    <a:pt x="561" y="504"/>
                  </a:lnTo>
                  <a:lnTo>
                    <a:pt x="560" y="505"/>
                  </a:lnTo>
                  <a:lnTo>
                    <a:pt x="560" y="505"/>
                  </a:lnTo>
                  <a:lnTo>
                    <a:pt x="559" y="506"/>
                  </a:lnTo>
                  <a:lnTo>
                    <a:pt x="559" y="507"/>
                  </a:lnTo>
                  <a:lnTo>
                    <a:pt x="558" y="507"/>
                  </a:lnTo>
                  <a:lnTo>
                    <a:pt x="557" y="508"/>
                  </a:lnTo>
                  <a:lnTo>
                    <a:pt x="557" y="509"/>
                  </a:lnTo>
                  <a:lnTo>
                    <a:pt x="557" y="509"/>
                  </a:lnTo>
                  <a:lnTo>
                    <a:pt x="570" y="521"/>
                  </a:lnTo>
                  <a:close/>
                  <a:moveTo>
                    <a:pt x="599" y="474"/>
                  </a:moveTo>
                  <a:lnTo>
                    <a:pt x="599" y="474"/>
                  </a:lnTo>
                  <a:lnTo>
                    <a:pt x="600" y="473"/>
                  </a:lnTo>
                  <a:lnTo>
                    <a:pt x="600" y="472"/>
                  </a:lnTo>
                  <a:lnTo>
                    <a:pt x="600" y="471"/>
                  </a:lnTo>
                  <a:lnTo>
                    <a:pt x="601" y="470"/>
                  </a:lnTo>
                  <a:lnTo>
                    <a:pt x="601" y="469"/>
                  </a:lnTo>
                  <a:lnTo>
                    <a:pt x="601" y="469"/>
                  </a:lnTo>
                  <a:lnTo>
                    <a:pt x="602" y="468"/>
                  </a:lnTo>
                  <a:lnTo>
                    <a:pt x="602" y="467"/>
                  </a:lnTo>
                  <a:lnTo>
                    <a:pt x="602" y="466"/>
                  </a:lnTo>
                  <a:lnTo>
                    <a:pt x="603" y="465"/>
                  </a:lnTo>
                  <a:lnTo>
                    <a:pt x="603" y="464"/>
                  </a:lnTo>
                  <a:lnTo>
                    <a:pt x="603" y="463"/>
                  </a:lnTo>
                  <a:lnTo>
                    <a:pt x="603" y="462"/>
                  </a:lnTo>
                  <a:lnTo>
                    <a:pt x="604" y="461"/>
                  </a:lnTo>
                  <a:lnTo>
                    <a:pt x="604" y="461"/>
                  </a:lnTo>
                  <a:lnTo>
                    <a:pt x="604" y="460"/>
                  </a:lnTo>
                  <a:lnTo>
                    <a:pt x="604" y="459"/>
                  </a:lnTo>
                  <a:lnTo>
                    <a:pt x="605" y="458"/>
                  </a:lnTo>
                  <a:lnTo>
                    <a:pt x="605" y="457"/>
                  </a:lnTo>
                  <a:lnTo>
                    <a:pt x="605" y="456"/>
                  </a:lnTo>
                  <a:lnTo>
                    <a:pt x="605" y="456"/>
                  </a:lnTo>
                  <a:lnTo>
                    <a:pt x="588" y="451"/>
                  </a:lnTo>
                  <a:lnTo>
                    <a:pt x="588" y="452"/>
                  </a:lnTo>
                  <a:lnTo>
                    <a:pt x="588" y="452"/>
                  </a:lnTo>
                  <a:lnTo>
                    <a:pt x="588" y="453"/>
                  </a:lnTo>
                  <a:lnTo>
                    <a:pt x="588" y="454"/>
                  </a:lnTo>
                  <a:lnTo>
                    <a:pt x="587" y="455"/>
                  </a:lnTo>
                  <a:lnTo>
                    <a:pt x="587" y="456"/>
                  </a:lnTo>
                  <a:lnTo>
                    <a:pt x="587" y="456"/>
                  </a:lnTo>
                  <a:lnTo>
                    <a:pt x="587" y="457"/>
                  </a:lnTo>
                  <a:lnTo>
                    <a:pt x="586" y="458"/>
                  </a:lnTo>
                  <a:lnTo>
                    <a:pt x="586" y="459"/>
                  </a:lnTo>
                  <a:lnTo>
                    <a:pt x="586" y="459"/>
                  </a:lnTo>
                  <a:lnTo>
                    <a:pt x="586" y="460"/>
                  </a:lnTo>
                  <a:lnTo>
                    <a:pt x="585" y="461"/>
                  </a:lnTo>
                  <a:lnTo>
                    <a:pt x="585" y="462"/>
                  </a:lnTo>
                  <a:lnTo>
                    <a:pt x="585" y="463"/>
                  </a:lnTo>
                  <a:lnTo>
                    <a:pt x="584" y="463"/>
                  </a:lnTo>
                  <a:lnTo>
                    <a:pt x="584" y="464"/>
                  </a:lnTo>
                  <a:lnTo>
                    <a:pt x="584" y="465"/>
                  </a:lnTo>
                  <a:lnTo>
                    <a:pt x="584" y="466"/>
                  </a:lnTo>
                  <a:lnTo>
                    <a:pt x="583" y="467"/>
                  </a:lnTo>
                  <a:lnTo>
                    <a:pt x="583" y="467"/>
                  </a:lnTo>
                  <a:lnTo>
                    <a:pt x="599" y="474"/>
                  </a:lnTo>
                  <a:close/>
                  <a:moveTo>
                    <a:pt x="610" y="419"/>
                  </a:moveTo>
                  <a:lnTo>
                    <a:pt x="610" y="419"/>
                  </a:lnTo>
                  <a:lnTo>
                    <a:pt x="610" y="419"/>
                  </a:lnTo>
                  <a:lnTo>
                    <a:pt x="610" y="418"/>
                  </a:lnTo>
                  <a:lnTo>
                    <a:pt x="610" y="417"/>
                  </a:lnTo>
                  <a:lnTo>
                    <a:pt x="610" y="416"/>
                  </a:lnTo>
                  <a:lnTo>
                    <a:pt x="610" y="415"/>
                  </a:lnTo>
                  <a:lnTo>
                    <a:pt x="610" y="414"/>
                  </a:lnTo>
                  <a:lnTo>
                    <a:pt x="610" y="413"/>
                  </a:lnTo>
                  <a:lnTo>
                    <a:pt x="610" y="412"/>
                  </a:lnTo>
                  <a:lnTo>
                    <a:pt x="610" y="411"/>
                  </a:lnTo>
                  <a:lnTo>
                    <a:pt x="610" y="410"/>
                  </a:lnTo>
                  <a:lnTo>
                    <a:pt x="610" y="409"/>
                  </a:lnTo>
                  <a:lnTo>
                    <a:pt x="610" y="408"/>
                  </a:lnTo>
                  <a:lnTo>
                    <a:pt x="610" y="407"/>
                  </a:lnTo>
                  <a:lnTo>
                    <a:pt x="610" y="406"/>
                  </a:lnTo>
                  <a:lnTo>
                    <a:pt x="610" y="405"/>
                  </a:lnTo>
                  <a:lnTo>
                    <a:pt x="610" y="404"/>
                  </a:lnTo>
                  <a:lnTo>
                    <a:pt x="610" y="403"/>
                  </a:lnTo>
                  <a:lnTo>
                    <a:pt x="610" y="402"/>
                  </a:lnTo>
                  <a:lnTo>
                    <a:pt x="609" y="401"/>
                  </a:lnTo>
                  <a:lnTo>
                    <a:pt x="609" y="400"/>
                  </a:lnTo>
                  <a:lnTo>
                    <a:pt x="592" y="402"/>
                  </a:lnTo>
                  <a:lnTo>
                    <a:pt x="592" y="403"/>
                  </a:lnTo>
                  <a:lnTo>
                    <a:pt x="592" y="404"/>
                  </a:lnTo>
                  <a:lnTo>
                    <a:pt x="592" y="405"/>
                  </a:lnTo>
                  <a:lnTo>
                    <a:pt x="592" y="406"/>
                  </a:lnTo>
                  <a:lnTo>
                    <a:pt x="592" y="406"/>
                  </a:lnTo>
                  <a:lnTo>
                    <a:pt x="592" y="407"/>
                  </a:lnTo>
                  <a:lnTo>
                    <a:pt x="592" y="408"/>
                  </a:lnTo>
                  <a:lnTo>
                    <a:pt x="592" y="409"/>
                  </a:lnTo>
                  <a:lnTo>
                    <a:pt x="592" y="410"/>
                  </a:lnTo>
                  <a:lnTo>
                    <a:pt x="593" y="411"/>
                  </a:lnTo>
                  <a:lnTo>
                    <a:pt x="593" y="412"/>
                  </a:lnTo>
                  <a:lnTo>
                    <a:pt x="593" y="412"/>
                  </a:lnTo>
                  <a:lnTo>
                    <a:pt x="593" y="413"/>
                  </a:lnTo>
                  <a:lnTo>
                    <a:pt x="593" y="414"/>
                  </a:lnTo>
                  <a:lnTo>
                    <a:pt x="593" y="415"/>
                  </a:lnTo>
                  <a:lnTo>
                    <a:pt x="593" y="416"/>
                  </a:lnTo>
                  <a:lnTo>
                    <a:pt x="593" y="417"/>
                  </a:lnTo>
                  <a:lnTo>
                    <a:pt x="593" y="418"/>
                  </a:lnTo>
                  <a:lnTo>
                    <a:pt x="593" y="419"/>
                  </a:lnTo>
                  <a:lnTo>
                    <a:pt x="593" y="419"/>
                  </a:lnTo>
                  <a:lnTo>
                    <a:pt x="610" y="419"/>
                  </a:lnTo>
                  <a:close/>
                  <a:moveTo>
                    <a:pt x="601" y="364"/>
                  </a:moveTo>
                  <a:lnTo>
                    <a:pt x="601" y="364"/>
                  </a:lnTo>
                  <a:lnTo>
                    <a:pt x="601" y="363"/>
                  </a:lnTo>
                  <a:lnTo>
                    <a:pt x="600" y="362"/>
                  </a:lnTo>
                  <a:lnTo>
                    <a:pt x="600" y="362"/>
                  </a:lnTo>
                  <a:lnTo>
                    <a:pt x="600" y="361"/>
                  </a:lnTo>
                  <a:lnTo>
                    <a:pt x="599" y="360"/>
                  </a:lnTo>
                  <a:lnTo>
                    <a:pt x="599" y="359"/>
                  </a:lnTo>
                  <a:lnTo>
                    <a:pt x="599" y="358"/>
                  </a:lnTo>
                  <a:lnTo>
                    <a:pt x="598" y="357"/>
                  </a:lnTo>
                  <a:lnTo>
                    <a:pt x="598" y="356"/>
                  </a:lnTo>
                  <a:lnTo>
                    <a:pt x="598" y="356"/>
                  </a:lnTo>
                  <a:lnTo>
                    <a:pt x="597" y="355"/>
                  </a:lnTo>
                  <a:lnTo>
                    <a:pt x="597" y="354"/>
                  </a:lnTo>
                  <a:lnTo>
                    <a:pt x="596" y="353"/>
                  </a:lnTo>
                  <a:lnTo>
                    <a:pt x="596" y="352"/>
                  </a:lnTo>
                  <a:lnTo>
                    <a:pt x="596" y="351"/>
                  </a:lnTo>
                  <a:lnTo>
                    <a:pt x="595" y="350"/>
                  </a:lnTo>
                  <a:lnTo>
                    <a:pt x="595" y="350"/>
                  </a:lnTo>
                  <a:lnTo>
                    <a:pt x="594" y="349"/>
                  </a:lnTo>
                  <a:lnTo>
                    <a:pt x="594" y="348"/>
                  </a:lnTo>
                  <a:lnTo>
                    <a:pt x="594" y="347"/>
                  </a:lnTo>
                  <a:lnTo>
                    <a:pt x="593" y="347"/>
                  </a:lnTo>
                  <a:lnTo>
                    <a:pt x="578" y="355"/>
                  </a:lnTo>
                  <a:lnTo>
                    <a:pt x="578" y="355"/>
                  </a:lnTo>
                  <a:lnTo>
                    <a:pt x="578" y="356"/>
                  </a:lnTo>
                  <a:lnTo>
                    <a:pt x="579" y="357"/>
                  </a:lnTo>
                  <a:lnTo>
                    <a:pt x="579" y="357"/>
                  </a:lnTo>
                  <a:lnTo>
                    <a:pt x="579" y="358"/>
                  </a:lnTo>
                  <a:lnTo>
                    <a:pt x="580" y="359"/>
                  </a:lnTo>
                  <a:lnTo>
                    <a:pt x="580" y="360"/>
                  </a:lnTo>
                  <a:lnTo>
                    <a:pt x="580" y="360"/>
                  </a:lnTo>
                  <a:lnTo>
                    <a:pt x="581" y="361"/>
                  </a:lnTo>
                  <a:lnTo>
                    <a:pt x="581" y="362"/>
                  </a:lnTo>
                  <a:lnTo>
                    <a:pt x="581" y="363"/>
                  </a:lnTo>
                  <a:lnTo>
                    <a:pt x="582" y="363"/>
                  </a:lnTo>
                  <a:lnTo>
                    <a:pt x="582" y="364"/>
                  </a:lnTo>
                  <a:lnTo>
                    <a:pt x="582" y="365"/>
                  </a:lnTo>
                  <a:lnTo>
                    <a:pt x="583" y="366"/>
                  </a:lnTo>
                  <a:lnTo>
                    <a:pt x="583" y="366"/>
                  </a:lnTo>
                  <a:lnTo>
                    <a:pt x="583" y="367"/>
                  </a:lnTo>
                  <a:lnTo>
                    <a:pt x="584" y="368"/>
                  </a:lnTo>
                  <a:lnTo>
                    <a:pt x="584" y="369"/>
                  </a:lnTo>
                  <a:lnTo>
                    <a:pt x="584" y="369"/>
                  </a:lnTo>
                  <a:lnTo>
                    <a:pt x="584" y="370"/>
                  </a:lnTo>
                  <a:lnTo>
                    <a:pt x="601" y="364"/>
                  </a:lnTo>
                  <a:close/>
                  <a:moveTo>
                    <a:pt x="573" y="316"/>
                  </a:moveTo>
                  <a:lnTo>
                    <a:pt x="573" y="316"/>
                  </a:lnTo>
                  <a:lnTo>
                    <a:pt x="572" y="316"/>
                  </a:lnTo>
                  <a:lnTo>
                    <a:pt x="572" y="315"/>
                  </a:lnTo>
                  <a:lnTo>
                    <a:pt x="571" y="315"/>
                  </a:lnTo>
                  <a:lnTo>
                    <a:pt x="570" y="314"/>
                  </a:lnTo>
                  <a:lnTo>
                    <a:pt x="570" y="313"/>
                  </a:lnTo>
                  <a:lnTo>
                    <a:pt x="569" y="313"/>
                  </a:lnTo>
                  <a:lnTo>
                    <a:pt x="569" y="312"/>
                  </a:lnTo>
                  <a:lnTo>
                    <a:pt x="568" y="311"/>
                  </a:lnTo>
                  <a:lnTo>
                    <a:pt x="567" y="311"/>
                  </a:lnTo>
                  <a:lnTo>
                    <a:pt x="567" y="310"/>
                  </a:lnTo>
                  <a:lnTo>
                    <a:pt x="566" y="309"/>
                  </a:lnTo>
                  <a:lnTo>
                    <a:pt x="565" y="309"/>
                  </a:lnTo>
                  <a:lnTo>
                    <a:pt x="565" y="308"/>
                  </a:lnTo>
                  <a:lnTo>
                    <a:pt x="564" y="307"/>
                  </a:lnTo>
                  <a:lnTo>
                    <a:pt x="563" y="307"/>
                  </a:lnTo>
                  <a:lnTo>
                    <a:pt x="563" y="306"/>
                  </a:lnTo>
                  <a:lnTo>
                    <a:pt x="562" y="305"/>
                  </a:lnTo>
                  <a:lnTo>
                    <a:pt x="561" y="305"/>
                  </a:lnTo>
                  <a:lnTo>
                    <a:pt x="561" y="304"/>
                  </a:lnTo>
                  <a:lnTo>
                    <a:pt x="560" y="304"/>
                  </a:lnTo>
                  <a:lnTo>
                    <a:pt x="559" y="303"/>
                  </a:lnTo>
                  <a:lnTo>
                    <a:pt x="548" y="316"/>
                  </a:lnTo>
                  <a:lnTo>
                    <a:pt x="548" y="317"/>
                  </a:lnTo>
                  <a:lnTo>
                    <a:pt x="549" y="317"/>
                  </a:lnTo>
                  <a:lnTo>
                    <a:pt x="549" y="318"/>
                  </a:lnTo>
                  <a:lnTo>
                    <a:pt x="550" y="318"/>
                  </a:lnTo>
                  <a:lnTo>
                    <a:pt x="551" y="319"/>
                  </a:lnTo>
                  <a:lnTo>
                    <a:pt x="551" y="319"/>
                  </a:lnTo>
                  <a:lnTo>
                    <a:pt x="552" y="320"/>
                  </a:lnTo>
                  <a:lnTo>
                    <a:pt x="552" y="320"/>
                  </a:lnTo>
                  <a:lnTo>
                    <a:pt x="553" y="321"/>
                  </a:lnTo>
                  <a:lnTo>
                    <a:pt x="554" y="322"/>
                  </a:lnTo>
                  <a:lnTo>
                    <a:pt x="554" y="322"/>
                  </a:lnTo>
                  <a:lnTo>
                    <a:pt x="555" y="323"/>
                  </a:lnTo>
                  <a:lnTo>
                    <a:pt x="555" y="323"/>
                  </a:lnTo>
                  <a:lnTo>
                    <a:pt x="556" y="324"/>
                  </a:lnTo>
                  <a:lnTo>
                    <a:pt x="556" y="325"/>
                  </a:lnTo>
                  <a:lnTo>
                    <a:pt x="557" y="325"/>
                  </a:lnTo>
                  <a:lnTo>
                    <a:pt x="557" y="326"/>
                  </a:lnTo>
                  <a:lnTo>
                    <a:pt x="558" y="326"/>
                  </a:lnTo>
                  <a:lnTo>
                    <a:pt x="559" y="327"/>
                  </a:lnTo>
                  <a:lnTo>
                    <a:pt x="559" y="328"/>
                  </a:lnTo>
                  <a:lnTo>
                    <a:pt x="559" y="328"/>
                  </a:lnTo>
                  <a:lnTo>
                    <a:pt x="573" y="316"/>
                  </a:lnTo>
                  <a:close/>
                  <a:moveTo>
                    <a:pt x="529" y="282"/>
                  </a:moveTo>
                  <a:lnTo>
                    <a:pt x="529" y="282"/>
                  </a:lnTo>
                  <a:lnTo>
                    <a:pt x="529" y="281"/>
                  </a:lnTo>
                  <a:lnTo>
                    <a:pt x="528" y="281"/>
                  </a:lnTo>
                  <a:lnTo>
                    <a:pt x="527" y="280"/>
                  </a:lnTo>
                  <a:lnTo>
                    <a:pt x="526" y="280"/>
                  </a:lnTo>
                  <a:lnTo>
                    <a:pt x="525" y="280"/>
                  </a:lnTo>
                  <a:lnTo>
                    <a:pt x="524" y="279"/>
                  </a:lnTo>
                  <a:lnTo>
                    <a:pt x="524" y="279"/>
                  </a:lnTo>
                  <a:lnTo>
                    <a:pt x="523" y="278"/>
                  </a:lnTo>
                  <a:lnTo>
                    <a:pt x="522" y="278"/>
                  </a:lnTo>
                  <a:lnTo>
                    <a:pt x="521" y="278"/>
                  </a:lnTo>
                  <a:lnTo>
                    <a:pt x="520" y="277"/>
                  </a:lnTo>
                  <a:lnTo>
                    <a:pt x="519" y="277"/>
                  </a:lnTo>
                  <a:lnTo>
                    <a:pt x="518" y="277"/>
                  </a:lnTo>
                  <a:lnTo>
                    <a:pt x="518" y="276"/>
                  </a:lnTo>
                  <a:lnTo>
                    <a:pt x="517" y="276"/>
                  </a:lnTo>
                  <a:lnTo>
                    <a:pt x="516" y="275"/>
                  </a:lnTo>
                  <a:lnTo>
                    <a:pt x="515" y="275"/>
                  </a:lnTo>
                  <a:lnTo>
                    <a:pt x="514" y="275"/>
                  </a:lnTo>
                  <a:lnTo>
                    <a:pt x="513" y="274"/>
                  </a:lnTo>
                  <a:lnTo>
                    <a:pt x="512" y="274"/>
                  </a:lnTo>
                  <a:lnTo>
                    <a:pt x="512" y="274"/>
                  </a:lnTo>
                  <a:lnTo>
                    <a:pt x="506" y="290"/>
                  </a:lnTo>
                  <a:lnTo>
                    <a:pt x="506" y="290"/>
                  </a:lnTo>
                  <a:lnTo>
                    <a:pt x="507" y="291"/>
                  </a:lnTo>
                  <a:lnTo>
                    <a:pt x="508" y="291"/>
                  </a:lnTo>
                  <a:lnTo>
                    <a:pt x="508" y="291"/>
                  </a:lnTo>
                  <a:lnTo>
                    <a:pt x="509" y="292"/>
                  </a:lnTo>
                  <a:lnTo>
                    <a:pt x="510" y="292"/>
                  </a:lnTo>
                  <a:lnTo>
                    <a:pt x="511" y="292"/>
                  </a:lnTo>
                  <a:lnTo>
                    <a:pt x="511" y="293"/>
                  </a:lnTo>
                  <a:lnTo>
                    <a:pt x="512" y="293"/>
                  </a:lnTo>
                  <a:lnTo>
                    <a:pt x="513" y="293"/>
                  </a:lnTo>
                  <a:lnTo>
                    <a:pt x="514" y="294"/>
                  </a:lnTo>
                  <a:lnTo>
                    <a:pt x="514" y="294"/>
                  </a:lnTo>
                  <a:lnTo>
                    <a:pt x="515" y="294"/>
                  </a:lnTo>
                  <a:lnTo>
                    <a:pt x="516" y="295"/>
                  </a:lnTo>
                  <a:lnTo>
                    <a:pt x="517" y="295"/>
                  </a:lnTo>
                  <a:lnTo>
                    <a:pt x="517" y="295"/>
                  </a:lnTo>
                  <a:lnTo>
                    <a:pt x="518" y="296"/>
                  </a:lnTo>
                  <a:lnTo>
                    <a:pt x="519" y="296"/>
                  </a:lnTo>
                  <a:lnTo>
                    <a:pt x="520" y="297"/>
                  </a:lnTo>
                  <a:lnTo>
                    <a:pt x="520" y="297"/>
                  </a:lnTo>
                  <a:lnTo>
                    <a:pt x="521" y="297"/>
                  </a:lnTo>
                  <a:lnTo>
                    <a:pt x="529" y="282"/>
                  </a:lnTo>
                  <a:close/>
                  <a:moveTo>
                    <a:pt x="457" y="231"/>
                  </a:moveTo>
                  <a:lnTo>
                    <a:pt x="457" y="231"/>
                  </a:lnTo>
                  <a:cubicBezTo>
                    <a:pt x="354" y="231"/>
                    <a:pt x="271" y="314"/>
                    <a:pt x="271" y="417"/>
                  </a:cubicBezTo>
                  <a:cubicBezTo>
                    <a:pt x="271" y="520"/>
                    <a:pt x="354" y="603"/>
                    <a:pt x="457" y="603"/>
                  </a:cubicBezTo>
                  <a:cubicBezTo>
                    <a:pt x="560" y="603"/>
                    <a:pt x="643" y="520"/>
                    <a:pt x="643" y="417"/>
                  </a:cubicBezTo>
                  <a:cubicBezTo>
                    <a:pt x="643" y="314"/>
                    <a:pt x="560" y="231"/>
                    <a:pt x="457" y="231"/>
                  </a:cubicBezTo>
                  <a:close/>
                  <a:moveTo>
                    <a:pt x="30" y="153"/>
                  </a:moveTo>
                  <a:lnTo>
                    <a:pt x="30" y="153"/>
                  </a:lnTo>
                  <a:cubicBezTo>
                    <a:pt x="66" y="150"/>
                    <a:pt x="102" y="148"/>
                    <a:pt x="138" y="147"/>
                  </a:cubicBezTo>
                  <a:cubicBezTo>
                    <a:pt x="114" y="146"/>
                    <a:pt x="89" y="144"/>
                    <a:pt x="65" y="141"/>
                  </a:cubicBezTo>
                  <a:cubicBezTo>
                    <a:pt x="49" y="139"/>
                    <a:pt x="35" y="128"/>
                    <a:pt x="35" y="111"/>
                  </a:cubicBezTo>
                  <a:cubicBezTo>
                    <a:pt x="35" y="87"/>
                    <a:pt x="35" y="63"/>
                    <a:pt x="35" y="39"/>
                  </a:cubicBezTo>
                  <a:cubicBezTo>
                    <a:pt x="35" y="23"/>
                    <a:pt x="49" y="11"/>
                    <a:pt x="65" y="9"/>
                  </a:cubicBezTo>
                  <a:cubicBezTo>
                    <a:pt x="163" y="0"/>
                    <a:pt x="260" y="0"/>
                    <a:pt x="358" y="9"/>
                  </a:cubicBezTo>
                  <a:cubicBezTo>
                    <a:pt x="374" y="11"/>
                    <a:pt x="388" y="23"/>
                    <a:pt x="388" y="39"/>
                  </a:cubicBezTo>
                  <a:cubicBezTo>
                    <a:pt x="388" y="63"/>
                    <a:pt x="388" y="87"/>
                    <a:pt x="388" y="111"/>
                  </a:cubicBezTo>
                  <a:cubicBezTo>
                    <a:pt x="388" y="128"/>
                    <a:pt x="374" y="139"/>
                    <a:pt x="358" y="141"/>
                  </a:cubicBezTo>
                  <a:cubicBezTo>
                    <a:pt x="323" y="145"/>
                    <a:pt x="287" y="147"/>
                    <a:pt x="252" y="148"/>
                  </a:cubicBezTo>
                  <a:cubicBezTo>
                    <a:pt x="276" y="150"/>
                    <a:pt x="299" y="151"/>
                    <a:pt x="323" y="153"/>
                  </a:cubicBezTo>
                  <a:cubicBezTo>
                    <a:pt x="339" y="155"/>
                    <a:pt x="353" y="167"/>
                    <a:pt x="353" y="183"/>
                  </a:cubicBezTo>
                  <a:lnTo>
                    <a:pt x="353" y="218"/>
                  </a:lnTo>
                  <a:cubicBezTo>
                    <a:pt x="333" y="229"/>
                    <a:pt x="314" y="242"/>
                    <a:pt x="299" y="258"/>
                  </a:cubicBezTo>
                  <a:cubicBezTo>
                    <a:pt x="289" y="268"/>
                    <a:pt x="280" y="278"/>
                    <a:pt x="272" y="290"/>
                  </a:cubicBezTo>
                  <a:cubicBezTo>
                    <a:pt x="191" y="296"/>
                    <a:pt x="111" y="294"/>
                    <a:pt x="30" y="285"/>
                  </a:cubicBezTo>
                  <a:cubicBezTo>
                    <a:pt x="13" y="283"/>
                    <a:pt x="0" y="272"/>
                    <a:pt x="0" y="255"/>
                  </a:cubicBezTo>
                  <a:cubicBezTo>
                    <a:pt x="0" y="231"/>
                    <a:pt x="0" y="207"/>
                    <a:pt x="0" y="183"/>
                  </a:cubicBezTo>
                  <a:cubicBezTo>
                    <a:pt x="0" y="167"/>
                    <a:pt x="13" y="155"/>
                    <a:pt x="30" y="153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15" name="文本框 53"/>
            <p:cNvSpPr txBox="1"/>
            <p:nvPr/>
          </p:nvSpPr>
          <p:spPr>
            <a:xfrm>
              <a:off x="817234" y="3535019"/>
              <a:ext cx="20425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NHÂN VIÊN</a:t>
              </a:r>
              <a:endPara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93735070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40FCE42-8D67-4E61-9262-083E1543B5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07"/>
          <a:stretch/>
        </p:blipFill>
        <p:spPr>
          <a:xfrm>
            <a:off x="8188796" y="0"/>
            <a:ext cx="4709019" cy="6858000"/>
          </a:xfrm>
          <a:prstGeom prst="rect">
            <a:avLst/>
          </a:prstGeom>
        </p:spPr>
      </p:pic>
      <p:sp>
        <p:nvSpPr>
          <p:cNvPr id="47" name="矩形 46"/>
          <p:cNvSpPr/>
          <p:nvPr/>
        </p:nvSpPr>
        <p:spPr>
          <a:xfrm>
            <a:off x="3624044" y="903112"/>
            <a:ext cx="4230905" cy="45719"/>
          </a:xfrm>
          <a:prstGeom prst="rect">
            <a:avLst/>
          </a:prstGeom>
          <a:solidFill>
            <a:srgbClr val="F87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880C309-9A30-42EB-95CA-804B93D4F2B4}"/>
              </a:ext>
            </a:extLst>
          </p:cNvPr>
          <p:cNvSpPr txBox="1"/>
          <p:nvPr/>
        </p:nvSpPr>
        <p:spPr>
          <a:xfrm>
            <a:off x="4513183" y="179390"/>
            <a:ext cx="55102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247CA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ĐẶC TẢ HỆ THỐNG</a:t>
            </a:r>
            <a:endParaRPr lang="zh-CN" altLang="en-US" sz="4400" b="1" dirty="0">
              <a:solidFill>
                <a:srgbClr val="247CAE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 descr="Active Children Playing Football Outdoor | Kids playing football, Playing  football, Football illustration">
            <a:extLst>
              <a:ext uri="{FF2B5EF4-FFF2-40B4-BE49-F238E27FC236}">
                <a16:creationId xmlns:a16="http://schemas.microsoft.com/office/drawing/2014/main" id="{1B6225CC-0E66-468F-B6BF-6DFBFC4F7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94617" y="4208375"/>
            <a:ext cx="3297379" cy="26496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A0C71D5-B76C-431B-A68C-7242C52C9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73849" cy="77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Hộp Văn bản 4"/>
          <p:cNvSpPr txBox="1"/>
          <p:nvPr/>
        </p:nvSpPr>
        <p:spPr>
          <a:xfrm>
            <a:off x="3075544" y="1668706"/>
            <a:ext cx="5285334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quý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sân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sân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online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admin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hủy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đấu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ấy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1" name="组合 62"/>
          <p:cNvGrpSpPr/>
          <p:nvPr/>
        </p:nvGrpSpPr>
        <p:grpSpPr>
          <a:xfrm>
            <a:off x="255967" y="2059879"/>
            <a:ext cx="2436433" cy="3972621"/>
            <a:chOff x="4611960" y="3069240"/>
            <a:chExt cx="2171197" cy="3270203"/>
          </a:xfrm>
        </p:grpSpPr>
        <p:sp>
          <p:nvSpPr>
            <p:cNvPr id="12" name="任意多边形 10"/>
            <p:cNvSpPr/>
            <p:nvPr/>
          </p:nvSpPr>
          <p:spPr>
            <a:xfrm>
              <a:off x="4611960" y="3069240"/>
              <a:ext cx="2171197" cy="1625647"/>
            </a:xfrm>
            <a:custGeom>
              <a:avLst/>
              <a:gdLst>
                <a:gd name="connsiteX0" fmla="*/ 1012372 w 2024744"/>
                <a:gd name="connsiteY0" fmla="*/ 0 h 1778181"/>
                <a:gd name="connsiteX1" fmla="*/ 2024744 w 2024744"/>
                <a:gd name="connsiteY1" fmla="*/ 803366 h 1778181"/>
                <a:gd name="connsiteX2" fmla="*/ 1578399 w 2024744"/>
                <a:gd name="connsiteY2" fmla="*/ 1469530 h 1778181"/>
                <a:gd name="connsiteX3" fmla="*/ 1571378 w 2024744"/>
                <a:gd name="connsiteY3" fmla="*/ 1472554 h 1778181"/>
                <a:gd name="connsiteX4" fmla="*/ 1526368 w 2024744"/>
                <a:gd name="connsiteY4" fmla="*/ 1533011 h 1778181"/>
                <a:gd name="connsiteX5" fmla="*/ 1258661 w 2024744"/>
                <a:gd name="connsiteY5" fmla="*/ 1778181 h 1778181"/>
                <a:gd name="connsiteX6" fmla="*/ 1331080 w 2024744"/>
                <a:gd name="connsiteY6" fmla="*/ 1576978 h 1778181"/>
                <a:gd name="connsiteX7" fmla="*/ 1333637 w 2024744"/>
                <a:gd name="connsiteY7" fmla="*/ 1564743 h 1778181"/>
                <a:gd name="connsiteX8" fmla="*/ 1313421 w 2024744"/>
                <a:gd name="connsiteY8" fmla="*/ 1570614 h 1778181"/>
                <a:gd name="connsiteX9" fmla="*/ 1012372 w 2024744"/>
                <a:gd name="connsiteY9" fmla="*/ 1606732 h 1778181"/>
                <a:gd name="connsiteX10" fmla="*/ 0 w 2024744"/>
                <a:gd name="connsiteY10" fmla="*/ 803366 h 1778181"/>
                <a:gd name="connsiteX11" fmla="*/ 1012372 w 2024744"/>
                <a:gd name="connsiteY11" fmla="*/ 0 h 17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24744" h="1778181">
                  <a:moveTo>
                    <a:pt x="1012372" y="0"/>
                  </a:moveTo>
                  <a:cubicBezTo>
                    <a:pt x="1571490" y="0"/>
                    <a:pt x="2024744" y="359679"/>
                    <a:pt x="2024744" y="803366"/>
                  </a:cubicBezTo>
                  <a:cubicBezTo>
                    <a:pt x="2024744" y="1080670"/>
                    <a:pt x="1847692" y="1325159"/>
                    <a:pt x="1578399" y="1469530"/>
                  </a:cubicBezTo>
                  <a:lnTo>
                    <a:pt x="1571378" y="1472554"/>
                  </a:lnTo>
                  <a:lnTo>
                    <a:pt x="1526368" y="1533011"/>
                  </a:lnTo>
                  <a:cubicBezTo>
                    <a:pt x="1453040" y="1624455"/>
                    <a:pt x="1358502" y="1720761"/>
                    <a:pt x="1258661" y="1778181"/>
                  </a:cubicBezTo>
                  <a:cubicBezTo>
                    <a:pt x="1290264" y="1709935"/>
                    <a:pt x="1314011" y="1643260"/>
                    <a:pt x="1331080" y="1576978"/>
                  </a:cubicBezTo>
                  <a:lnTo>
                    <a:pt x="1333637" y="1564743"/>
                  </a:lnTo>
                  <a:lnTo>
                    <a:pt x="1313421" y="1570614"/>
                  </a:lnTo>
                  <a:cubicBezTo>
                    <a:pt x="1218319" y="1594087"/>
                    <a:pt x="1117207" y="1606732"/>
                    <a:pt x="1012372" y="1606732"/>
                  </a:cubicBezTo>
                  <a:cubicBezTo>
                    <a:pt x="453254" y="1606732"/>
                    <a:pt x="0" y="1247053"/>
                    <a:pt x="0" y="803366"/>
                  </a:cubicBezTo>
                  <a:cubicBezTo>
                    <a:pt x="0" y="359679"/>
                    <a:pt x="453254" y="0"/>
                    <a:pt x="1012372" y="0"/>
                  </a:cubicBezTo>
                  <a:close/>
                </a:path>
              </a:pathLst>
            </a:custGeom>
            <a:solidFill>
              <a:srgbClr val="5ABC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13" name="组合 25"/>
            <p:cNvGrpSpPr/>
            <p:nvPr/>
          </p:nvGrpSpPr>
          <p:grpSpPr>
            <a:xfrm>
              <a:off x="5214923" y="4657371"/>
              <a:ext cx="852213" cy="1682072"/>
              <a:chOff x="2197374" y="4314968"/>
              <a:chExt cx="832860" cy="1643874"/>
            </a:xfrm>
            <a:solidFill>
              <a:srgbClr val="5ABCD2"/>
            </a:solidFill>
          </p:grpSpPr>
          <p:sp>
            <p:nvSpPr>
              <p:cNvPr id="16" name="椭圆 26"/>
              <p:cNvSpPr/>
              <p:nvPr/>
            </p:nvSpPr>
            <p:spPr>
              <a:xfrm>
                <a:off x="2464123" y="4314968"/>
                <a:ext cx="275698" cy="27569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7" name="任意多边形 27"/>
              <p:cNvSpPr/>
              <p:nvPr/>
            </p:nvSpPr>
            <p:spPr>
              <a:xfrm>
                <a:off x="2212185" y="4590461"/>
                <a:ext cx="771956" cy="611131"/>
              </a:xfrm>
              <a:custGeom>
                <a:avLst/>
                <a:gdLst>
                  <a:gd name="connsiteX0" fmla="*/ 101089 w 771956"/>
                  <a:gd name="connsiteY0" fmla="*/ 592751 h 611131"/>
                  <a:gd name="connsiteX1" fmla="*/ 0 w 771956"/>
                  <a:gd name="connsiteY1" fmla="*/ 583561 h 611131"/>
                  <a:gd name="connsiteX2" fmla="*/ 133254 w 771956"/>
                  <a:gd name="connsiteY2" fmla="*/ 87304 h 611131"/>
                  <a:gd name="connsiteX3" fmla="*/ 349218 w 771956"/>
                  <a:gd name="connsiteY3" fmla="*/ 0 h 611131"/>
                  <a:gd name="connsiteX4" fmla="*/ 422738 w 771956"/>
                  <a:gd name="connsiteY4" fmla="*/ 4595 h 611131"/>
                  <a:gd name="connsiteX5" fmla="*/ 634106 w 771956"/>
                  <a:gd name="connsiteY5" fmla="*/ 68924 h 611131"/>
                  <a:gd name="connsiteX6" fmla="*/ 771956 w 771956"/>
                  <a:gd name="connsiteY6" fmla="*/ 588156 h 611131"/>
                  <a:gd name="connsiteX7" fmla="*/ 684651 w 771956"/>
                  <a:gd name="connsiteY7" fmla="*/ 611131 h 611131"/>
                  <a:gd name="connsiteX8" fmla="*/ 583562 w 771956"/>
                  <a:gd name="connsiteY8" fmla="*/ 220558 h 611131"/>
                  <a:gd name="connsiteX9" fmla="*/ 537612 w 771956"/>
                  <a:gd name="connsiteY9" fmla="*/ 238938 h 611131"/>
                  <a:gd name="connsiteX10" fmla="*/ 537612 w 771956"/>
                  <a:gd name="connsiteY10" fmla="*/ 555992 h 611131"/>
                  <a:gd name="connsiteX11" fmla="*/ 225154 w 771956"/>
                  <a:gd name="connsiteY11" fmla="*/ 555992 h 611131"/>
                  <a:gd name="connsiteX12" fmla="*/ 225154 w 771956"/>
                  <a:gd name="connsiteY12" fmla="*/ 229748 h 611131"/>
                  <a:gd name="connsiteX13" fmla="*/ 188394 w 771956"/>
                  <a:gd name="connsiteY13" fmla="*/ 234343 h 611131"/>
                  <a:gd name="connsiteX14" fmla="*/ 101089 w 771956"/>
                  <a:gd name="connsiteY14" fmla="*/ 592751 h 611131"/>
                  <a:gd name="connsiteX0" fmla="*/ 101089 w 771956"/>
                  <a:gd name="connsiteY0" fmla="*/ 592751 h 611131"/>
                  <a:gd name="connsiteX1" fmla="*/ 0 w 771956"/>
                  <a:gd name="connsiteY1" fmla="*/ 583561 h 611131"/>
                  <a:gd name="connsiteX2" fmla="*/ 133254 w 771956"/>
                  <a:gd name="connsiteY2" fmla="*/ 87304 h 611131"/>
                  <a:gd name="connsiteX3" fmla="*/ 349218 w 771956"/>
                  <a:gd name="connsiteY3" fmla="*/ 0 h 611131"/>
                  <a:gd name="connsiteX4" fmla="*/ 422738 w 771956"/>
                  <a:gd name="connsiteY4" fmla="*/ 4595 h 611131"/>
                  <a:gd name="connsiteX5" fmla="*/ 634106 w 771956"/>
                  <a:gd name="connsiteY5" fmla="*/ 68924 h 611131"/>
                  <a:gd name="connsiteX6" fmla="*/ 771956 w 771956"/>
                  <a:gd name="connsiteY6" fmla="*/ 588156 h 611131"/>
                  <a:gd name="connsiteX7" fmla="*/ 684651 w 771956"/>
                  <a:gd name="connsiteY7" fmla="*/ 611131 h 611131"/>
                  <a:gd name="connsiteX8" fmla="*/ 583562 w 771956"/>
                  <a:gd name="connsiteY8" fmla="*/ 220558 h 611131"/>
                  <a:gd name="connsiteX9" fmla="*/ 537612 w 771956"/>
                  <a:gd name="connsiteY9" fmla="*/ 238938 h 611131"/>
                  <a:gd name="connsiteX10" fmla="*/ 537612 w 771956"/>
                  <a:gd name="connsiteY10" fmla="*/ 555992 h 611131"/>
                  <a:gd name="connsiteX11" fmla="*/ 225154 w 771956"/>
                  <a:gd name="connsiteY11" fmla="*/ 555992 h 611131"/>
                  <a:gd name="connsiteX12" fmla="*/ 225154 w 771956"/>
                  <a:gd name="connsiteY12" fmla="*/ 229748 h 611131"/>
                  <a:gd name="connsiteX13" fmla="*/ 188394 w 771956"/>
                  <a:gd name="connsiteY13" fmla="*/ 234343 h 611131"/>
                  <a:gd name="connsiteX14" fmla="*/ 101089 w 771956"/>
                  <a:gd name="connsiteY14" fmla="*/ 592751 h 611131"/>
                  <a:gd name="connsiteX0" fmla="*/ 101089 w 771956"/>
                  <a:gd name="connsiteY0" fmla="*/ 592751 h 611131"/>
                  <a:gd name="connsiteX1" fmla="*/ 0 w 771956"/>
                  <a:gd name="connsiteY1" fmla="*/ 583561 h 611131"/>
                  <a:gd name="connsiteX2" fmla="*/ 133254 w 771956"/>
                  <a:gd name="connsiteY2" fmla="*/ 87304 h 611131"/>
                  <a:gd name="connsiteX3" fmla="*/ 349218 w 771956"/>
                  <a:gd name="connsiteY3" fmla="*/ 0 h 611131"/>
                  <a:gd name="connsiteX4" fmla="*/ 422738 w 771956"/>
                  <a:gd name="connsiteY4" fmla="*/ 4595 h 611131"/>
                  <a:gd name="connsiteX5" fmla="*/ 634106 w 771956"/>
                  <a:gd name="connsiteY5" fmla="*/ 68924 h 611131"/>
                  <a:gd name="connsiteX6" fmla="*/ 771956 w 771956"/>
                  <a:gd name="connsiteY6" fmla="*/ 588156 h 611131"/>
                  <a:gd name="connsiteX7" fmla="*/ 684651 w 771956"/>
                  <a:gd name="connsiteY7" fmla="*/ 611131 h 611131"/>
                  <a:gd name="connsiteX8" fmla="*/ 583562 w 771956"/>
                  <a:gd name="connsiteY8" fmla="*/ 220558 h 611131"/>
                  <a:gd name="connsiteX9" fmla="*/ 537612 w 771956"/>
                  <a:gd name="connsiteY9" fmla="*/ 238938 h 611131"/>
                  <a:gd name="connsiteX10" fmla="*/ 537612 w 771956"/>
                  <a:gd name="connsiteY10" fmla="*/ 555992 h 611131"/>
                  <a:gd name="connsiteX11" fmla="*/ 225154 w 771956"/>
                  <a:gd name="connsiteY11" fmla="*/ 555992 h 611131"/>
                  <a:gd name="connsiteX12" fmla="*/ 225154 w 771956"/>
                  <a:gd name="connsiteY12" fmla="*/ 229748 h 611131"/>
                  <a:gd name="connsiteX13" fmla="*/ 188394 w 771956"/>
                  <a:gd name="connsiteY13" fmla="*/ 234343 h 611131"/>
                  <a:gd name="connsiteX14" fmla="*/ 101089 w 771956"/>
                  <a:gd name="connsiteY14" fmla="*/ 592751 h 611131"/>
                  <a:gd name="connsiteX0" fmla="*/ 101089 w 771956"/>
                  <a:gd name="connsiteY0" fmla="*/ 592751 h 611131"/>
                  <a:gd name="connsiteX1" fmla="*/ 0 w 771956"/>
                  <a:gd name="connsiteY1" fmla="*/ 583561 h 611131"/>
                  <a:gd name="connsiteX2" fmla="*/ 133254 w 771956"/>
                  <a:gd name="connsiteY2" fmla="*/ 87304 h 611131"/>
                  <a:gd name="connsiteX3" fmla="*/ 349218 w 771956"/>
                  <a:gd name="connsiteY3" fmla="*/ 0 h 611131"/>
                  <a:gd name="connsiteX4" fmla="*/ 422738 w 771956"/>
                  <a:gd name="connsiteY4" fmla="*/ 4595 h 611131"/>
                  <a:gd name="connsiteX5" fmla="*/ 634106 w 771956"/>
                  <a:gd name="connsiteY5" fmla="*/ 68924 h 611131"/>
                  <a:gd name="connsiteX6" fmla="*/ 771956 w 771956"/>
                  <a:gd name="connsiteY6" fmla="*/ 588156 h 611131"/>
                  <a:gd name="connsiteX7" fmla="*/ 684651 w 771956"/>
                  <a:gd name="connsiteY7" fmla="*/ 611131 h 611131"/>
                  <a:gd name="connsiteX8" fmla="*/ 583562 w 771956"/>
                  <a:gd name="connsiteY8" fmla="*/ 220558 h 611131"/>
                  <a:gd name="connsiteX9" fmla="*/ 537612 w 771956"/>
                  <a:gd name="connsiteY9" fmla="*/ 238938 h 611131"/>
                  <a:gd name="connsiteX10" fmla="*/ 537612 w 771956"/>
                  <a:gd name="connsiteY10" fmla="*/ 555992 h 611131"/>
                  <a:gd name="connsiteX11" fmla="*/ 225154 w 771956"/>
                  <a:gd name="connsiteY11" fmla="*/ 555992 h 611131"/>
                  <a:gd name="connsiteX12" fmla="*/ 225154 w 771956"/>
                  <a:gd name="connsiteY12" fmla="*/ 229748 h 611131"/>
                  <a:gd name="connsiteX13" fmla="*/ 188394 w 771956"/>
                  <a:gd name="connsiteY13" fmla="*/ 234343 h 611131"/>
                  <a:gd name="connsiteX14" fmla="*/ 101089 w 771956"/>
                  <a:gd name="connsiteY14" fmla="*/ 592751 h 611131"/>
                  <a:gd name="connsiteX0" fmla="*/ 101089 w 771956"/>
                  <a:gd name="connsiteY0" fmla="*/ 592751 h 611131"/>
                  <a:gd name="connsiteX1" fmla="*/ 0 w 771956"/>
                  <a:gd name="connsiteY1" fmla="*/ 583561 h 611131"/>
                  <a:gd name="connsiteX2" fmla="*/ 133254 w 771956"/>
                  <a:gd name="connsiteY2" fmla="*/ 87304 h 611131"/>
                  <a:gd name="connsiteX3" fmla="*/ 349218 w 771956"/>
                  <a:gd name="connsiteY3" fmla="*/ 0 h 611131"/>
                  <a:gd name="connsiteX4" fmla="*/ 422738 w 771956"/>
                  <a:gd name="connsiteY4" fmla="*/ 4595 h 611131"/>
                  <a:gd name="connsiteX5" fmla="*/ 634106 w 771956"/>
                  <a:gd name="connsiteY5" fmla="*/ 68924 h 611131"/>
                  <a:gd name="connsiteX6" fmla="*/ 771956 w 771956"/>
                  <a:gd name="connsiteY6" fmla="*/ 588156 h 611131"/>
                  <a:gd name="connsiteX7" fmla="*/ 684651 w 771956"/>
                  <a:gd name="connsiteY7" fmla="*/ 611131 h 611131"/>
                  <a:gd name="connsiteX8" fmla="*/ 583562 w 771956"/>
                  <a:gd name="connsiteY8" fmla="*/ 220558 h 611131"/>
                  <a:gd name="connsiteX9" fmla="*/ 537612 w 771956"/>
                  <a:gd name="connsiteY9" fmla="*/ 238938 h 611131"/>
                  <a:gd name="connsiteX10" fmla="*/ 537612 w 771956"/>
                  <a:gd name="connsiteY10" fmla="*/ 555992 h 611131"/>
                  <a:gd name="connsiteX11" fmla="*/ 225154 w 771956"/>
                  <a:gd name="connsiteY11" fmla="*/ 555992 h 611131"/>
                  <a:gd name="connsiteX12" fmla="*/ 225154 w 771956"/>
                  <a:gd name="connsiteY12" fmla="*/ 229748 h 611131"/>
                  <a:gd name="connsiteX13" fmla="*/ 188394 w 771956"/>
                  <a:gd name="connsiteY13" fmla="*/ 234343 h 611131"/>
                  <a:gd name="connsiteX14" fmla="*/ 101089 w 771956"/>
                  <a:gd name="connsiteY14" fmla="*/ 592751 h 611131"/>
                  <a:gd name="connsiteX0" fmla="*/ 101089 w 771956"/>
                  <a:gd name="connsiteY0" fmla="*/ 592751 h 611131"/>
                  <a:gd name="connsiteX1" fmla="*/ 0 w 771956"/>
                  <a:gd name="connsiteY1" fmla="*/ 583561 h 611131"/>
                  <a:gd name="connsiteX2" fmla="*/ 133254 w 771956"/>
                  <a:gd name="connsiteY2" fmla="*/ 87304 h 611131"/>
                  <a:gd name="connsiteX3" fmla="*/ 349218 w 771956"/>
                  <a:gd name="connsiteY3" fmla="*/ 0 h 611131"/>
                  <a:gd name="connsiteX4" fmla="*/ 422738 w 771956"/>
                  <a:gd name="connsiteY4" fmla="*/ 2214 h 611131"/>
                  <a:gd name="connsiteX5" fmla="*/ 634106 w 771956"/>
                  <a:gd name="connsiteY5" fmla="*/ 68924 h 611131"/>
                  <a:gd name="connsiteX6" fmla="*/ 771956 w 771956"/>
                  <a:gd name="connsiteY6" fmla="*/ 588156 h 611131"/>
                  <a:gd name="connsiteX7" fmla="*/ 684651 w 771956"/>
                  <a:gd name="connsiteY7" fmla="*/ 611131 h 611131"/>
                  <a:gd name="connsiteX8" fmla="*/ 583562 w 771956"/>
                  <a:gd name="connsiteY8" fmla="*/ 220558 h 611131"/>
                  <a:gd name="connsiteX9" fmla="*/ 537612 w 771956"/>
                  <a:gd name="connsiteY9" fmla="*/ 238938 h 611131"/>
                  <a:gd name="connsiteX10" fmla="*/ 537612 w 771956"/>
                  <a:gd name="connsiteY10" fmla="*/ 555992 h 611131"/>
                  <a:gd name="connsiteX11" fmla="*/ 225154 w 771956"/>
                  <a:gd name="connsiteY11" fmla="*/ 555992 h 611131"/>
                  <a:gd name="connsiteX12" fmla="*/ 225154 w 771956"/>
                  <a:gd name="connsiteY12" fmla="*/ 229748 h 611131"/>
                  <a:gd name="connsiteX13" fmla="*/ 188394 w 771956"/>
                  <a:gd name="connsiteY13" fmla="*/ 234343 h 611131"/>
                  <a:gd name="connsiteX14" fmla="*/ 101089 w 771956"/>
                  <a:gd name="connsiteY14" fmla="*/ 592751 h 611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1956" h="611131">
                    <a:moveTo>
                      <a:pt x="101089" y="592751"/>
                    </a:moveTo>
                    <a:lnTo>
                      <a:pt x="0" y="583561"/>
                    </a:lnTo>
                    <a:lnTo>
                      <a:pt x="133254" y="87304"/>
                    </a:lnTo>
                    <a:cubicBezTo>
                      <a:pt x="145711" y="62965"/>
                      <a:pt x="277230" y="29101"/>
                      <a:pt x="349218" y="0"/>
                    </a:cubicBezTo>
                    <a:lnTo>
                      <a:pt x="422738" y="2214"/>
                    </a:lnTo>
                    <a:cubicBezTo>
                      <a:pt x="493194" y="23657"/>
                      <a:pt x="625562" y="47481"/>
                      <a:pt x="634106" y="68924"/>
                    </a:cubicBezTo>
                    <a:lnTo>
                      <a:pt x="771956" y="588156"/>
                    </a:lnTo>
                    <a:lnTo>
                      <a:pt x="684651" y="611131"/>
                    </a:lnTo>
                    <a:lnTo>
                      <a:pt x="583562" y="220558"/>
                    </a:lnTo>
                    <a:cubicBezTo>
                      <a:pt x="573008" y="193347"/>
                      <a:pt x="552929" y="232811"/>
                      <a:pt x="537612" y="238938"/>
                    </a:cubicBezTo>
                    <a:lnTo>
                      <a:pt x="537612" y="555992"/>
                    </a:lnTo>
                    <a:lnTo>
                      <a:pt x="225154" y="555992"/>
                    </a:lnTo>
                    <a:lnTo>
                      <a:pt x="225154" y="229748"/>
                    </a:lnTo>
                    <a:cubicBezTo>
                      <a:pt x="212901" y="231280"/>
                      <a:pt x="198266" y="213761"/>
                      <a:pt x="188394" y="234343"/>
                    </a:cubicBezTo>
                    <a:lnTo>
                      <a:pt x="101089" y="59275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" name="任意多边形 28"/>
              <p:cNvSpPr/>
              <p:nvPr/>
            </p:nvSpPr>
            <p:spPr>
              <a:xfrm>
                <a:off x="2197374" y="5215154"/>
                <a:ext cx="107156" cy="76972"/>
              </a:xfrm>
              <a:custGeom>
                <a:avLst/>
                <a:gdLst>
                  <a:gd name="connsiteX0" fmla="*/ 107156 w 107156"/>
                  <a:gd name="connsiteY0" fmla="*/ 23812 h 76200"/>
                  <a:gd name="connsiteX1" fmla="*/ 0 w 107156"/>
                  <a:gd name="connsiteY1" fmla="*/ 0 h 76200"/>
                  <a:gd name="connsiteX2" fmla="*/ 42863 w 107156"/>
                  <a:gd name="connsiteY2" fmla="*/ 76200 h 76200"/>
                  <a:gd name="connsiteX3" fmla="*/ 107156 w 107156"/>
                  <a:gd name="connsiteY3" fmla="*/ 23812 h 76200"/>
                  <a:gd name="connsiteX0" fmla="*/ 107156 w 107156"/>
                  <a:gd name="connsiteY0" fmla="*/ 23812 h 76200"/>
                  <a:gd name="connsiteX1" fmla="*/ 0 w 107156"/>
                  <a:gd name="connsiteY1" fmla="*/ 0 h 76200"/>
                  <a:gd name="connsiteX2" fmla="*/ 42863 w 107156"/>
                  <a:gd name="connsiteY2" fmla="*/ 76200 h 76200"/>
                  <a:gd name="connsiteX3" fmla="*/ 107156 w 107156"/>
                  <a:gd name="connsiteY3" fmla="*/ 23812 h 76200"/>
                  <a:gd name="connsiteX0" fmla="*/ 107156 w 107156"/>
                  <a:gd name="connsiteY0" fmla="*/ 23812 h 76200"/>
                  <a:gd name="connsiteX1" fmla="*/ 0 w 107156"/>
                  <a:gd name="connsiteY1" fmla="*/ 0 h 76200"/>
                  <a:gd name="connsiteX2" fmla="*/ 42863 w 107156"/>
                  <a:gd name="connsiteY2" fmla="*/ 76200 h 76200"/>
                  <a:gd name="connsiteX3" fmla="*/ 107156 w 107156"/>
                  <a:gd name="connsiteY3" fmla="*/ 23812 h 76200"/>
                  <a:gd name="connsiteX0" fmla="*/ 107156 w 107156"/>
                  <a:gd name="connsiteY0" fmla="*/ 23812 h 76857"/>
                  <a:gd name="connsiteX1" fmla="*/ 0 w 107156"/>
                  <a:gd name="connsiteY1" fmla="*/ 0 h 76857"/>
                  <a:gd name="connsiteX2" fmla="*/ 42863 w 107156"/>
                  <a:gd name="connsiteY2" fmla="*/ 76200 h 76857"/>
                  <a:gd name="connsiteX3" fmla="*/ 107156 w 107156"/>
                  <a:gd name="connsiteY3" fmla="*/ 23812 h 76857"/>
                  <a:gd name="connsiteX0" fmla="*/ 107156 w 107156"/>
                  <a:gd name="connsiteY0" fmla="*/ 23812 h 76972"/>
                  <a:gd name="connsiteX1" fmla="*/ 0 w 107156"/>
                  <a:gd name="connsiteY1" fmla="*/ 0 h 76972"/>
                  <a:gd name="connsiteX2" fmla="*/ 42863 w 107156"/>
                  <a:gd name="connsiteY2" fmla="*/ 76200 h 76972"/>
                  <a:gd name="connsiteX3" fmla="*/ 107156 w 107156"/>
                  <a:gd name="connsiteY3" fmla="*/ 23812 h 76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7156" h="76972">
                    <a:moveTo>
                      <a:pt x="107156" y="23812"/>
                    </a:moveTo>
                    <a:lnTo>
                      <a:pt x="0" y="0"/>
                    </a:lnTo>
                    <a:cubicBezTo>
                      <a:pt x="1" y="56356"/>
                      <a:pt x="16668" y="67469"/>
                      <a:pt x="42863" y="76200"/>
                    </a:cubicBezTo>
                    <a:cubicBezTo>
                      <a:pt x="73819" y="82549"/>
                      <a:pt x="95250" y="48419"/>
                      <a:pt x="107156" y="238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9" name="任意多边形 29"/>
              <p:cNvSpPr/>
              <p:nvPr/>
            </p:nvSpPr>
            <p:spPr>
              <a:xfrm flipH="1">
                <a:off x="2895305" y="5199852"/>
                <a:ext cx="107156" cy="76972"/>
              </a:xfrm>
              <a:custGeom>
                <a:avLst/>
                <a:gdLst>
                  <a:gd name="connsiteX0" fmla="*/ 107156 w 107156"/>
                  <a:gd name="connsiteY0" fmla="*/ 23812 h 76200"/>
                  <a:gd name="connsiteX1" fmla="*/ 0 w 107156"/>
                  <a:gd name="connsiteY1" fmla="*/ 0 h 76200"/>
                  <a:gd name="connsiteX2" fmla="*/ 42863 w 107156"/>
                  <a:gd name="connsiteY2" fmla="*/ 76200 h 76200"/>
                  <a:gd name="connsiteX3" fmla="*/ 107156 w 107156"/>
                  <a:gd name="connsiteY3" fmla="*/ 23812 h 76200"/>
                  <a:gd name="connsiteX0" fmla="*/ 107156 w 107156"/>
                  <a:gd name="connsiteY0" fmla="*/ 23812 h 76200"/>
                  <a:gd name="connsiteX1" fmla="*/ 0 w 107156"/>
                  <a:gd name="connsiteY1" fmla="*/ 0 h 76200"/>
                  <a:gd name="connsiteX2" fmla="*/ 42863 w 107156"/>
                  <a:gd name="connsiteY2" fmla="*/ 76200 h 76200"/>
                  <a:gd name="connsiteX3" fmla="*/ 107156 w 107156"/>
                  <a:gd name="connsiteY3" fmla="*/ 23812 h 76200"/>
                  <a:gd name="connsiteX0" fmla="*/ 107156 w 107156"/>
                  <a:gd name="connsiteY0" fmla="*/ 23812 h 76200"/>
                  <a:gd name="connsiteX1" fmla="*/ 0 w 107156"/>
                  <a:gd name="connsiteY1" fmla="*/ 0 h 76200"/>
                  <a:gd name="connsiteX2" fmla="*/ 42863 w 107156"/>
                  <a:gd name="connsiteY2" fmla="*/ 76200 h 76200"/>
                  <a:gd name="connsiteX3" fmla="*/ 107156 w 107156"/>
                  <a:gd name="connsiteY3" fmla="*/ 23812 h 76200"/>
                  <a:gd name="connsiteX0" fmla="*/ 107156 w 107156"/>
                  <a:gd name="connsiteY0" fmla="*/ 23812 h 76857"/>
                  <a:gd name="connsiteX1" fmla="*/ 0 w 107156"/>
                  <a:gd name="connsiteY1" fmla="*/ 0 h 76857"/>
                  <a:gd name="connsiteX2" fmla="*/ 42863 w 107156"/>
                  <a:gd name="connsiteY2" fmla="*/ 76200 h 76857"/>
                  <a:gd name="connsiteX3" fmla="*/ 107156 w 107156"/>
                  <a:gd name="connsiteY3" fmla="*/ 23812 h 76857"/>
                  <a:gd name="connsiteX0" fmla="*/ 107156 w 107156"/>
                  <a:gd name="connsiteY0" fmla="*/ 23812 h 76972"/>
                  <a:gd name="connsiteX1" fmla="*/ 0 w 107156"/>
                  <a:gd name="connsiteY1" fmla="*/ 0 h 76972"/>
                  <a:gd name="connsiteX2" fmla="*/ 42863 w 107156"/>
                  <a:gd name="connsiteY2" fmla="*/ 76200 h 76972"/>
                  <a:gd name="connsiteX3" fmla="*/ 107156 w 107156"/>
                  <a:gd name="connsiteY3" fmla="*/ 23812 h 76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7156" h="76972">
                    <a:moveTo>
                      <a:pt x="107156" y="23812"/>
                    </a:moveTo>
                    <a:lnTo>
                      <a:pt x="0" y="0"/>
                    </a:lnTo>
                    <a:cubicBezTo>
                      <a:pt x="1" y="56356"/>
                      <a:pt x="16668" y="67469"/>
                      <a:pt x="42863" y="76200"/>
                    </a:cubicBezTo>
                    <a:cubicBezTo>
                      <a:pt x="73819" y="82549"/>
                      <a:pt x="95250" y="48419"/>
                      <a:pt x="107156" y="238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0" name="任意多边形 30"/>
              <p:cNvSpPr/>
              <p:nvPr/>
            </p:nvSpPr>
            <p:spPr>
              <a:xfrm>
                <a:off x="2916404" y="5286764"/>
                <a:ext cx="113830" cy="412760"/>
              </a:xfrm>
              <a:custGeom>
                <a:avLst/>
                <a:gdLst>
                  <a:gd name="connsiteX0" fmla="*/ 34055 w 113830"/>
                  <a:gd name="connsiteY0" fmla="*/ 0 h 412760"/>
                  <a:gd name="connsiteX1" fmla="*/ 79774 w 113830"/>
                  <a:gd name="connsiteY1" fmla="*/ 0 h 412760"/>
                  <a:gd name="connsiteX2" fmla="*/ 79774 w 113830"/>
                  <a:gd name="connsiteY2" fmla="*/ 17472 h 412760"/>
                  <a:gd name="connsiteX3" fmla="*/ 94858 w 113830"/>
                  <a:gd name="connsiteY3" fmla="*/ 17472 h 412760"/>
                  <a:gd name="connsiteX4" fmla="*/ 113830 w 113830"/>
                  <a:gd name="connsiteY4" fmla="*/ 36444 h 412760"/>
                  <a:gd name="connsiteX5" fmla="*/ 113830 w 113830"/>
                  <a:gd name="connsiteY5" fmla="*/ 393788 h 412760"/>
                  <a:gd name="connsiteX6" fmla="*/ 94858 w 113830"/>
                  <a:gd name="connsiteY6" fmla="*/ 412760 h 412760"/>
                  <a:gd name="connsiteX7" fmla="*/ 18972 w 113830"/>
                  <a:gd name="connsiteY7" fmla="*/ 412760 h 412760"/>
                  <a:gd name="connsiteX8" fmla="*/ 0 w 113830"/>
                  <a:gd name="connsiteY8" fmla="*/ 393788 h 412760"/>
                  <a:gd name="connsiteX9" fmla="*/ 0 w 113830"/>
                  <a:gd name="connsiteY9" fmla="*/ 36444 h 412760"/>
                  <a:gd name="connsiteX10" fmla="*/ 18972 w 113830"/>
                  <a:gd name="connsiteY10" fmla="*/ 17472 h 412760"/>
                  <a:gd name="connsiteX11" fmla="*/ 34055 w 113830"/>
                  <a:gd name="connsiteY11" fmla="*/ 17472 h 412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3830" h="412760">
                    <a:moveTo>
                      <a:pt x="34055" y="0"/>
                    </a:moveTo>
                    <a:lnTo>
                      <a:pt x="79774" y="0"/>
                    </a:lnTo>
                    <a:lnTo>
                      <a:pt x="79774" y="17472"/>
                    </a:lnTo>
                    <a:lnTo>
                      <a:pt x="94858" y="17472"/>
                    </a:lnTo>
                    <a:cubicBezTo>
                      <a:pt x="105336" y="17472"/>
                      <a:pt x="113830" y="25966"/>
                      <a:pt x="113830" y="36444"/>
                    </a:cubicBezTo>
                    <a:lnTo>
                      <a:pt x="113830" y="393788"/>
                    </a:lnTo>
                    <a:cubicBezTo>
                      <a:pt x="113830" y="404266"/>
                      <a:pt x="105336" y="412760"/>
                      <a:pt x="94858" y="412760"/>
                    </a:cubicBezTo>
                    <a:lnTo>
                      <a:pt x="18972" y="412760"/>
                    </a:lnTo>
                    <a:cubicBezTo>
                      <a:pt x="8494" y="412760"/>
                      <a:pt x="0" y="404266"/>
                      <a:pt x="0" y="393788"/>
                    </a:cubicBezTo>
                    <a:lnTo>
                      <a:pt x="0" y="36444"/>
                    </a:lnTo>
                    <a:cubicBezTo>
                      <a:pt x="0" y="25966"/>
                      <a:pt x="8494" y="17472"/>
                      <a:pt x="18972" y="17472"/>
                    </a:cubicBezTo>
                    <a:lnTo>
                      <a:pt x="34055" y="1747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1" name="任意多边形 31"/>
              <p:cNvSpPr/>
              <p:nvPr/>
            </p:nvSpPr>
            <p:spPr>
              <a:xfrm>
                <a:off x="2443942" y="5199852"/>
                <a:ext cx="311951" cy="758990"/>
              </a:xfrm>
              <a:custGeom>
                <a:avLst/>
                <a:gdLst>
                  <a:gd name="connsiteX0" fmla="*/ 311943 w 311943"/>
                  <a:gd name="connsiteY0" fmla="*/ 647700 h 669131"/>
                  <a:gd name="connsiteX1" fmla="*/ 311943 w 311943"/>
                  <a:gd name="connsiteY1" fmla="*/ 0 h 669131"/>
                  <a:gd name="connsiteX2" fmla="*/ 0 w 311943"/>
                  <a:gd name="connsiteY2" fmla="*/ 0 h 669131"/>
                  <a:gd name="connsiteX3" fmla="*/ 0 w 311943"/>
                  <a:gd name="connsiteY3" fmla="*/ 669131 h 669131"/>
                  <a:gd name="connsiteX4" fmla="*/ 111918 w 311943"/>
                  <a:gd name="connsiteY4" fmla="*/ 669131 h 669131"/>
                  <a:gd name="connsiteX5" fmla="*/ 111918 w 311943"/>
                  <a:gd name="connsiteY5" fmla="*/ 92868 h 669131"/>
                  <a:gd name="connsiteX6" fmla="*/ 192881 w 311943"/>
                  <a:gd name="connsiteY6" fmla="*/ 92868 h 669131"/>
                  <a:gd name="connsiteX7" fmla="*/ 192881 w 311943"/>
                  <a:gd name="connsiteY7" fmla="*/ 652462 h 669131"/>
                  <a:gd name="connsiteX8" fmla="*/ 311943 w 311943"/>
                  <a:gd name="connsiteY8" fmla="*/ 647700 h 669131"/>
                  <a:gd name="connsiteX0" fmla="*/ 312037 w 312037"/>
                  <a:gd name="connsiteY0" fmla="*/ 647700 h 695589"/>
                  <a:gd name="connsiteX1" fmla="*/ 312037 w 312037"/>
                  <a:gd name="connsiteY1" fmla="*/ 0 h 695589"/>
                  <a:gd name="connsiteX2" fmla="*/ 94 w 312037"/>
                  <a:gd name="connsiteY2" fmla="*/ 0 h 695589"/>
                  <a:gd name="connsiteX3" fmla="*/ 94 w 312037"/>
                  <a:gd name="connsiteY3" fmla="*/ 669131 h 695589"/>
                  <a:gd name="connsiteX4" fmla="*/ 112012 w 312037"/>
                  <a:gd name="connsiteY4" fmla="*/ 669131 h 695589"/>
                  <a:gd name="connsiteX5" fmla="*/ 112012 w 312037"/>
                  <a:gd name="connsiteY5" fmla="*/ 92868 h 695589"/>
                  <a:gd name="connsiteX6" fmla="*/ 192975 w 312037"/>
                  <a:gd name="connsiteY6" fmla="*/ 92868 h 695589"/>
                  <a:gd name="connsiteX7" fmla="*/ 192975 w 312037"/>
                  <a:gd name="connsiteY7" fmla="*/ 652462 h 695589"/>
                  <a:gd name="connsiteX8" fmla="*/ 312037 w 312037"/>
                  <a:gd name="connsiteY8" fmla="*/ 647700 h 695589"/>
                  <a:gd name="connsiteX0" fmla="*/ 312010 w 312010"/>
                  <a:gd name="connsiteY0" fmla="*/ 647700 h 712012"/>
                  <a:gd name="connsiteX1" fmla="*/ 312010 w 312010"/>
                  <a:gd name="connsiteY1" fmla="*/ 0 h 712012"/>
                  <a:gd name="connsiteX2" fmla="*/ 67 w 312010"/>
                  <a:gd name="connsiteY2" fmla="*/ 0 h 712012"/>
                  <a:gd name="connsiteX3" fmla="*/ 67 w 312010"/>
                  <a:gd name="connsiteY3" fmla="*/ 669131 h 712012"/>
                  <a:gd name="connsiteX4" fmla="*/ 111985 w 312010"/>
                  <a:gd name="connsiteY4" fmla="*/ 669131 h 712012"/>
                  <a:gd name="connsiteX5" fmla="*/ 111985 w 312010"/>
                  <a:gd name="connsiteY5" fmla="*/ 92868 h 712012"/>
                  <a:gd name="connsiteX6" fmla="*/ 192948 w 312010"/>
                  <a:gd name="connsiteY6" fmla="*/ 92868 h 712012"/>
                  <a:gd name="connsiteX7" fmla="*/ 192948 w 312010"/>
                  <a:gd name="connsiteY7" fmla="*/ 652462 h 712012"/>
                  <a:gd name="connsiteX8" fmla="*/ 312010 w 312010"/>
                  <a:gd name="connsiteY8" fmla="*/ 647700 h 712012"/>
                  <a:gd name="connsiteX0" fmla="*/ 312010 w 312010"/>
                  <a:gd name="connsiteY0" fmla="*/ 647700 h 712012"/>
                  <a:gd name="connsiteX1" fmla="*/ 312010 w 312010"/>
                  <a:gd name="connsiteY1" fmla="*/ 0 h 712012"/>
                  <a:gd name="connsiteX2" fmla="*/ 67 w 312010"/>
                  <a:gd name="connsiteY2" fmla="*/ 0 h 712012"/>
                  <a:gd name="connsiteX3" fmla="*/ 67 w 312010"/>
                  <a:gd name="connsiteY3" fmla="*/ 669131 h 712012"/>
                  <a:gd name="connsiteX4" fmla="*/ 111985 w 312010"/>
                  <a:gd name="connsiteY4" fmla="*/ 669131 h 712012"/>
                  <a:gd name="connsiteX5" fmla="*/ 111985 w 312010"/>
                  <a:gd name="connsiteY5" fmla="*/ 92868 h 712012"/>
                  <a:gd name="connsiteX6" fmla="*/ 192948 w 312010"/>
                  <a:gd name="connsiteY6" fmla="*/ 92868 h 712012"/>
                  <a:gd name="connsiteX7" fmla="*/ 192948 w 312010"/>
                  <a:gd name="connsiteY7" fmla="*/ 652462 h 712012"/>
                  <a:gd name="connsiteX8" fmla="*/ 312010 w 312010"/>
                  <a:gd name="connsiteY8" fmla="*/ 647700 h 712012"/>
                  <a:gd name="connsiteX0" fmla="*/ 312010 w 312013"/>
                  <a:gd name="connsiteY0" fmla="*/ 647700 h 719108"/>
                  <a:gd name="connsiteX1" fmla="*/ 312010 w 312013"/>
                  <a:gd name="connsiteY1" fmla="*/ 0 h 719108"/>
                  <a:gd name="connsiteX2" fmla="*/ 67 w 312013"/>
                  <a:gd name="connsiteY2" fmla="*/ 0 h 719108"/>
                  <a:gd name="connsiteX3" fmla="*/ 67 w 312013"/>
                  <a:gd name="connsiteY3" fmla="*/ 669131 h 719108"/>
                  <a:gd name="connsiteX4" fmla="*/ 111985 w 312013"/>
                  <a:gd name="connsiteY4" fmla="*/ 669131 h 719108"/>
                  <a:gd name="connsiteX5" fmla="*/ 111985 w 312013"/>
                  <a:gd name="connsiteY5" fmla="*/ 92868 h 719108"/>
                  <a:gd name="connsiteX6" fmla="*/ 192948 w 312013"/>
                  <a:gd name="connsiteY6" fmla="*/ 92868 h 719108"/>
                  <a:gd name="connsiteX7" fmla="*/ 192948 w 312013"/>
                  <a:gd name="connsiteY7" fmla="*/ 652462 h 719108"/>
                  <a:gd name="connsiteX8" fmla="*/ 312010 w 312013"/>
                  <a:gd name="connsiteY8" fmla="*/ 647700 h 719108"/>
                  <a:gd name="connsiteX0" fmla="*/ 311948 w 311951"/>
                  <a:gd name="connsiteY0" fmla="*/ 647700 h 720495"/>
                  <a:gd name="connsiteX1" fmla="*/ 311948 w 311951"/>
                  <a:gd name="connsiteY1" fmla="*/ 0 h 720495"/>
                  <a:gd name="connsiteX2" fmla="*/ 5 w 311951"/>
                  <a:gd name="connsiteY2" fmla="*/ 0 h 720495"/>
                  <a:gd name="connsiteX3" fmla="*/ 5 w 311951"/>
                  <a:gd name="connsiteY3" fmla="*/ 669131 h 720495"/>
                  <a:gd name="connsiteX4" fmla="*/ 111923 w 311951"/>
                  <a:gd name="connsiteY4" fmla="*/ 669131 h 720495"/>
                  <a:gd name="connsiteX5" fmla="*/ 111923 w 311951"/>
                  <a:gd name="connsiteY5" fmla="*/ 92868 h 720495"/>
                  <a:gd name="connsiteX6" fmla="*/ 192886 w 311951"/>
                  <a:gd name="connsiteY6" fmla="*/ 92868 h 720495"/>
                  <a:gd name="connsiteX7" fmla="*/ 192886 w 311951"/>
                  <a:gd name="connsiteY7" fmla="*/ 652462 h 720495"/>
                  <a:gd name="connsiteX8" fmla="*/ 311948 w 311951"/>
                  <a:gd name="connsiteY8" fmla="*/ 647700 h 720495"/>
                  <a:gd name="connsiteX0" fmla="*/ 311948 w 311951"/>
                  <a:gd name="connsiteY0" fmla="*/ 647700 h 728962"/>
                  <a:gd name="connsiteX1" fmla="*/ 311948 w 311951"/>
                  <a:gd name="connsiteY1" fmla="*/ 0 h 728962"/>
                  <a:gd name="connsiteX2" fmla="*/ 5 w 311951"/>
                  <a:gd name="connsiteY2" fmla="*/ 0 h 728962"/>
                  <a:gd name="connsiteX3" fmla="*/ 5 w 311951"/>
                  <a:gd name="connsiteY3" fmla="*/ 669131 h 728962"/>
                  <a:gd name="connsiteX4" fmla="*/ 111923 w 311951"/>
                  <a:gd name="connsiteY4" fmla="*/ 669131 h 728962"/>
                  <a:gd name="connsiteX5" fmla="*/ 111923 w 311951"/>
                  <a:gd name="connsiteY5" fmla="*/ 92868 h 728962"/>
                  <a:gd name="connsiteX6" fmla="*/ 192886 w 311951"/>
                  <a:gd name="connsiteY6" fmla="*/ 92868 h 728962"/>
                  <a:gd name="connsiteX7" fmla="*/ 192886 w 311951"/>
                  <a:gd name="connsiteY7" fmla="*/ 652462 h 728962"/>
                  <a:gd name="connsiteX8" fmla="*/ 311948 w 311951"/>
                  <a:gd name="connsiteY8" fmla="*/ 647700 h 728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1951" h="728962">
                    <a:moveTo>
                      <a:pt x="311948" y="647700"/>
                    </a:moveTo>
                    <a:lnTo>
                      <a:pt x="311948" y="0"/>
                    </a:lnTo>
                    <a:lnTo>
                      <a:pt x="5" y="0"/>
                    </a:lnTo>
                    <a:lnTo>
                      <a:pt x="5" y="669131"/>
                    </a:lnTo>
                    <a:cubicBezTo>
                      <a:pt x="-789" y="750093"/>
                      <a:pt x="107955" y="747712"/>
                      <a:pt x="111923" y="669131"/>
                    </a:cubicBezTo>
                    <a:lnTo>
                      <a:pt x="111923" y="92868"/>
                    </a:lnTo>
                    <a:lnTo>
                      <a:pt x="192886" y="92868"/>
                    </a:lnTo>
                    <a:lnTo>
                      <a:pt x="192886" y="652462"/>
                    </a:lnTo>
                    <a:cubicBezTo>
                      <a:pt x="192091" y="750888"/>
                      <a:pt x="312742" y="732630"/>
                      <a:pt x="311948" y="647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4" name="Freeform 22"/>
            <p:cNvSpPr>
              <a:spLocks noEditPoints="1"/>
            </p:cNvSpPr>
            <p:nvPr/>
          </p:nvSpPr>
          <p:spPr bwMode="auto">
            <a:xfrm>
              <a:off x="5429631" y="3218924"/>
              <a:ext cx="441812" cy="518838"/>
            </a:xfrm>
            <a:custGeom>
              <a:avLst/>
              <a:gdLst>
                <a:gd name="T0" fmla="*/ 90 w 641"/>
                <a:gd name="T1" fmla="*/ 424 h 748"/>
                <a:gd name="T2" fmla="*/ 158 w 641"/>
                <a:gd name="T3" fmla="*/ 424 h 748"/>
                <a:gd name="T4" fmla="*/ 205 w 641"/>
                <a:gd name="T5" fmla="*/ 408 h 748"/>
                <a:gd name="T6" fmla="*/ 291 w 641"/>
                <a:gd name="T7" fmla="*/ 588 h 748"/>
                <a:gd name="T8" fmla="*/ 312 w 641"/>
                <a:gd name="T9" fmla="*/ 475 h 748"/>
                <a:gd name="T10" fmla="*/ 297 w 641"/>
                <a:gd name="T11" fmla="*/ 468 h 748"/>
                <a:gd name="T12" fmla="*/ 298 w 641"/>
                <a:gd name="T13" fmla="*/ 452 h 748"/>
                <a:gd name="T14" fmla="*/ 360 w 641"/>
                <a:gd name="T15" fmla="*/ 452 h 748"/>
                <a:gd name="T16" fmla="*/ 360 w 641"/>
                <a:gd name="T17" fmla="*/ 468 h 748"/>
                <a:gd name="T18" fmla="*/ 346 w 641"/>
                <a:gd name="T19" fmla="*/ 475 h 748"/>
                <a:gd name="T20" fmla="*/ 365 w 641"/>
                <a:gd name="T21" fmla="*/ 583 h 748"/>
                <a:gd name="T22" fmla="*/ 439 w 641"/>
                <a:gd name="T23" fmla="*/ 415 h 748"/>
                <a:gd name="T24" fmla="*/ 482 w 641"/>
                <a:gd name="T25" fmla="*/ 420 h 748"/>
                <a:gd name="T26" fmla="*/ 545 w 641"/>
                <a:gd name="T27" fmla="*/ 420 h 748"/>
                <a:gd name="T28" fmla="*/ 632 w 641"/>
                <a:gd name="T29" fmla="*/ 691 h 748"/>
                <a:gd name="T30" fmla="*/ 544 w 641"/>
                <a:gd name="T31" fmla="*/ 722 h 748"/>
                <a:gd name="T32" fmla="*/ 532 w 641"/>
                <a:gd name="T33" fmla="*/ 681 h 748"/>
                <a:gd name="T34" fmla="*/ 504 w 641"/>
                <a:gd name="T35" fmla="*/ 729 h 748"/>
                <a:gd name="T36" fmla="*/ 123 w 641"/>
                <a:gd name="T37" fmla="*/ 731 h 748"/>
                <a:gd name="T38" fmla="*/ 94 w 641"/>
                <a:gd name="T39" fmla="*/ 681 h 748"/>
                <a:gd name="T40" fmla="*/ 81 w 641"/>
                <a:gd name="T41" fmla="*/ 724 h 748"/>
                <a:gd name="T42" fmla="*/ 0 w 641"/>
                <a:gd name="T43" fmla="*/ 691 h 748"/>
                <a:gd name="T44" fmla="*/ 90 w 641"/>
                <a:gd name="T45" fmla="*/ 424 h 748"/>
                <a:gd name="T46" fmla="*/ 185 w 641"/>
                <a:gd name="T47" fmla="*/ 289 h 748"/>
                <a:gd name="T48" fmla="*/ 185 w 641"/>
                <a:gd name="T49" fmla="*/ 289 h 748"/>
                <a:gd name="T50" fmla="*/ 163 w 641"/>
                <a:gd name="T51" fmla="*/ 264 h 748"/>
                <a:gd name="T52" fmla="*/ 155 w 641"/>
                <a:gd name="T53" fmla="*/ 214 h 748"/>
                <a:gd name="T54" fmla="*/ 155 w 641"/>
                <a:gd name="T55" fmla="*/ 207 h 748"/>
                <a:gd name="T56" fmla="*/ 160 w 641"/>
                <a:gd name="T57" fmla="*/ 204 h 748"/>
                <a:gd name="T58" fmla="*/ 164 w 641"/>
                <a:gd name="T59" fmla="*/ 202 h 748"/>
                <a:gd name="T60" fmla="*/ 199 w 641"/>
                <a:gd name="T61" fmla="*/ 47 h 748"/>
                <a:gd name="T62" fmla="*/ 423 w 641"/>
                <a:gd name="T63" fmla="*/ 43 h 748"/>
                <a:gd name="T64" fmla="*/ 466 w 641"/>
                <a:gd name="T65" fmla="*/ 200 h 748"/>
                <a:gd name="T66" fmla="*/ 472 w 641"/>
                <a:gd name="T67" fmla="*/ 204 h 748"/>
                <a:gd name="T68" fmla="*/ 478 w 641"/>
                <a:gd name="T69" fmla="*/ 207 h 748"/>
                <a:gd name="T70" fmla="*/ 478 w 641"/>
                <a:gd name="T71" fmla="*/ 214 h 748"/>
                <a:gd name="T72" fmla="*/ 471 w 641"/>
                <a:gd name="T73" fmla="*/ 263 h 748"/>
                <a:gd name="T74" fmla="*/ 449 w 641"/>
                <a:gd name="T75" fmla="*/ 288 h 748"/>
                <a:gd name="T76" fmla="*/ 328 w 641"/>
                <a:gd name="T77" fmla="*/ 397 h 748"/>
                <a:gd name="T78" fmla="*/ 299 w 641"/>
                <a:gd name="T79" fmla="*/ 395 h 748"/>
                <a:gd name="T80" fmla="*/ 185 w 641"/>
                <a:gd name="T81" fmla="*/ 289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41" h="748">
                  <a:moveTo>
                    <a:pt x="90" y="424"/>
                  </a:moveTo>
                  <a:cubicBezTo>
                    <a:pt x="114" y="424"/>
                    <a:pt x="137" y="424"/>
                    <a:pt x="158" y="424"/>
                  </a:cubicBezTo>
                  <a:cubicBezTo>
                    <a:pt x="178" y="425"/>
                    <a:pt x="194" y="421"/>
                    <a:pt x="205" y="408"/>
                  </a:cubicBezTo>
                  <a:lnTo>
                    <a:pt x="291" y="588"/>
                  </a:lnTo>
                  <a:lnTo>
                    <a:pt x="312" y="475"/>
                  </a:lnTo>
                  <a:lnTo>
                    <a:pt x="297" y="468"/>
                  </a:lnTo>
                  <a:lnTo>
                    <a:pt x="298" y="452"/>
                  </a:lnTo>
                  <a:lnTo>
                    <a:pt x="360" y="452"/>
                  </a:lnTo>
                  <a:lnTo>
                    <a:pt x="360" y="468"/>
                  </a:lnTo>
                  <a:lnTo>
                    <a:pt x="346" y="475"/>
                  </a:lnTo>
                  <a:lnTo>
                    <a:pt x="365" y="583"/>
                  </a:lnTo>
                  <a:lnTo>
                    <a:pt x="439" y="415"/>
                  </a:lnTo>
                  <a:cubicBezTo>
                    <a:pt x="450" y="420"/>
                    <a:pt x="464" y="422"/>
                    <a:pt x="482" y="420"/>
                  </a:cubicBezTo>
                  <a:cubicBezTo>
                    <a:pt x="502" y="420"/>
                    <a:pt x="523" y="420"/>
                    <a:pt x="545" y="420"/>
                  </a:cubicBezTo>
                  <a:cubicBezTo>
                    <a:pt x="604" y="475"/>
                    <a:pt x="641" y="606"/>
                    <a:pt x="632" y="691"/>
                  </a:cubicBezTo>
                  <a:cubicBezTo>
                    <a:pt x="614" y="704"/>
                    <a:pt x="583" y="714"/>
                    <a:pt x="544" y="722"/>
                  </a:cubicBezTo>
                  <a:lnTo>
                    <a:pt x="532" y="681"/>
                  </a:lnTo>
                  <a:lnTo>
                    <a:pt x="504" y="729"/>
                  </a:lnTo>
                  <a:cubicBezTo>
                    <a:pt x="390" y="746"/>
                    <a:pt x="233" y="748"/>
                    <a:pt x="123" y="731"/>
                  </a:cubicBezTo>
                  <a:lnTo>
                    <a:pt x="94" y="681"/>
                  </a:lnTo>
                  <a:lnTo>
                    <a:pt x="81" y="724"/>
                  </a:lnTo>
                  <a:cubicBezTo>
                    <a:pt x="43" y="716"/>
                    <a:pt x="14" y="705"/>
                    <a:pt x="0" y="691"/>
                  </a:cubicBezTo>
                  <a:cubicBezTo>
                    <a:pt x="1" y="616"/>
                    <a:pt x="15" y="489"/>
                    <a:pt x="90" y="424"/>
                  </a:cubicBezTo>
                  <a:close/>
                  <a:moveTo>
                    <a:pt x="185" y="289"/>
                  </a:moveTo>
                  <a:lnTo>
                    <a:pt x="185" y="289"/>
                  </a:lnTo>
                  <a:cubicBezTo>
                    <a:pt x="175" y="284"/>
                    <a:pt x="168" y="275"/>
                    <a:pt x="163" y="264"/>
                  </a:cubicBezTo>
                  <a:cubicBezTo>
                    <a:pt x="157" y="251"/>
                    <a:pt x="155" y="234"/>
                    <a:pt x="155" y="214"/>
                  </a:cubicBezTo>
                  <a:lnTo>
                    <a:pt x="155" y="207"/>
                  </a:lnTo>
                  <a:lnTo>
                    <a:pt x="160" y="204"/>
                  </a:lnTo>
                  <a:cubicBezTo>
                    <a:pt x="162" y="203"/>
                    <a:pt x="163" y="202"/>
                    <a:pt x="164" y="202"/>
                  </a:cubicBezTo>
                  <a:cubicBezTo>
                    <a:pt x="152" y="117"/>
                    <a:pt x="162" y="78"/>
                    <a:pt x="199" y="47"/>
                  </a:cubicBezTo>
                  <a:cubicBezTo>
                    <a:pt x="256" y="0"/>
                    <a:pt x="365" y="0"/>
                    <a:pt x="423" y="43"/>
                  </a:cubicBezTo>
                  <a:cubicBezTo>
                    <a:pt x="463" y="72"/>
                    <a:pt x="477" y="123"/>
                    <a:pt x="466" y="200"/>
                  </a:cubicBezTo>
                  <a:cubicBezTo>
                    <a:pt x="468" y="201"/>
                    <a:pt x="470" y="202"/>
                    <a:pt x="472" y="204"/>
                  </a:cubicBezTo>
                  <a:lnTo>
                    <a:pt x="478" y="207"/>
                  </a:lnTo>
                  <a:lnTo>
                    <a:pt x="478" y="214"/>
                  </a:lnTo>
                  <a:cubicBezTo>
                    <a:pt x="478" y="233"/>
                    <a:pt x="476" y="250"/>
                    <a:pt x="471" y="263"/>
                  </a:cubicBezTo>
                  <a:cubicBezTo>
                    <a:pt x="466" y="275"/>
                    <a:pt x="459" y="283"/>
                    <a:pt x="449" y="288"/>
                  </a:cubicBezTo>
                  <a:cubicBezTo>
                    <a:pt x="434" y="338"/>
                    <a:pt x="381" y="392"/>
                    <a:pt x="328" y="397"/>
                  </a:cubicBezTo>
                  <a:cubicBezTo>
                    <a:pt x="319" y="398"/>
                    <a:pt x="308" y="398"/>
                    <a:pt x="299" y="395"/>
                  </a:cubicBezTo>
                  <a:cubicBezTo>
                    <a:pt x="241" y="374"/>
                    <a:pt x="203" y="350"/>
                    <a:pt x="185" y="289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文本框 52"/>
            <p:cNvSpPr txBox="1"/>
            <p:nvPr/>
          </p:nvSpPr>
          <p:spPr>
            <a:xfrm>
              <a:off x="4980198" y="3788957"/>
              <a:ext cx="13388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ADMIN</a:t>
              </a:r>
              <a:endPara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4776432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21"/>
          <p:cNvSpPr>
            <a:spLocks noChangeArrowheads="1"/>
          </p:cNvSpPr>
          <p:nvPr/>
        </p:nvSpPr>
        <p:spPr bwMode="auto">
          <a:xfrm>
            <a:off x="1164201" y="3429000"/>
            <a:ext cx="986359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1218804">
              <a:defRPr/>
            </a:pPr>
            <a:r>
              <a:rPr lang="en-US" altLang="zh-CN" sz="7200" b="1" kern="0" dirty="0">
                <a:solidFill>
                  <a:srgbClr val="59A0C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PHÂN TÍCH YÊU CẦU</a:t>
            </a:r>
            <a:endParaRPr lang="zh-CN" altLang="en-US" sz="7200" b="1" kern="0" dirty="0">
              <a:solidFill>
                <a:srgbClr val="59A0C2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3746837" y="3263659"/>
            <a:ext cx="4680000" cy="0"/>
          </a:xfrm>
          <a:prstGeom prst="line">
            <a:avLst/>
          </a:prstGeom>
          <a:ln w="19050">
            <a:solidFill>
              <a:srgbClr val="40A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102961" y="2320281"/>
            <a:ext cx="4414478" cy="92333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rgbClr val="59A0C2"/>
                </a:solidFill>
                <a:ea typeface="方正兰亭超细黑简体" panose="02000000000000000000" pitchFamily="2" charset="-122"/>
                <a:cs typeface="Calibri" panose="020F0502020204030204" pitchFamily="34" charset="0"/>
              </a:rPr>
              <a:t>CHƯƠNG     02</a:t>
            </a:r>
            <a:endParaRPr lang="zh-CN" altLang="en-US" sz="5400" b="1" dirty="0">
              <a:solidFill>
                <a:srgbClr val="59A0C2"/>
              </a:solidFill>
              <a:ea typeface="方正兰亭超细黑简体" panose="02000000000000000000" pitchFamily="2" charset="-122"/>
              <a:cs typeface="Calibri" panose="020F050202020403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7779C6B-2E43-4A0E-A5A3-894BC7D11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73849" cy="77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32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checker/>
      </p:transition>
    </mc:Choice>
    <mc:Fallback xmlns="">
      <p:transition spd="slow" advClick="0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455605" y="-1460702"/>
            <a:ext cx="870155" cy="1179871"/>
          </a:xfrm>
          <a:prstGeom prst="rect">
            <a:avLst/>
          </a:prstGeom>
          <a:solidFill>
            <a:srgbClr val="247C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325760" y="-1460703"/>
            <a:ext cx="870155" cy="1179871"/>
          </a:xfrm>
          <a:prstGeom prst="rect">
            <a:avLst/>
          </a:prstGeom>
          <a:solidFill>
            <a:srgbClr val="5ABC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63920" y="2070403"/>
            <a:ext cx="1439943" cy="1418743"/>
            <a:chOff x="4025900" y="2024063"/>
            <a:chExt cx="1401763" cy="1381125"/>
          </a:xfrm>
          <a:solidFill>
            <a:srgbClr val="247CAE"/>
          </a:solidFill>
        </p:grpSpPr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4025900" y="2024063"/>
              <a:ext cx="1401763" cy="1381125"/>
            </a:xfrm>
            <a:custGeom>
              <a:avLst/>
              <a:gdLst>
                <a:gd name="T0" fmla="*/ 145 w 469"/>
                <a:gd name="T1" fmla="*/ 291 h 463"/>
                <a:gd name="T2" fmla="*/ 39 w 469"/>
                <a:gd name="T3" fmla="*/ 297 h 463"/>
                <a:gd name="T4" fmla="*/ 14 w 469"/>
                <a:gd name="T5" fmla="*/ 293 h 463"/>
                <a:gd name="T6" fmla="*/ 11 w 469"/>
                <a:gd name="T7" fmla="*/ 266 h 463"/>
                <a:gd name="T8" fmla="*/ 35 w 469"/>
                <a:gd name="T9" fmla="*/ 255 h 463"/>
                <a:gd name="T10" fmla="*/ 121 w 469"/>
                <a:gd name="T11" fmla="*/ 229 h 463"/>
                <a:gd name="T12" fmla="*/ 246 w 469"/>
                <a:gd name="T13" fmla="*/ 99 h 463"/>
                <a:gd name="T14" fmla="*/ 261 w 469"/>
                <a:gd name="T15" fmla="*/ 43 h 463"/>
                <a:gd name="T16" fmla="*/ 274 w 469"/>
                <a:gd name="T17" fmla="*/ 10 h 463"/>
                <a:gd name="T18" fmla="*/ 294 w 469"/>
                <a:gd name="T19" fmla="*/ 1 h 463"/>
                <a:gd name="T20" fmla="*/ 309 w 469"/>
                <a:gd name="T21" fmla="*/ 17 h 463"/>
                <a:gd name="T22" fmla="*/ 312 w 469"/>
                <a:gd name="T23" fmla="*/ 50 h 463"/>
                <a:gd name="T24" fmla="*/ 310 w 469"/>
                <a:gd name="T25" fmla="*/ 134 h 463"/>
                <a:gd name="T26" fmla="*/ 367 w 469"/>
                <a:gd name="T27" fmla="*/ 242 h 463"/>
                <a:gd name="T28" fmla="*/ 441 w 469"/>
                <a:gd name="T29" fmla="*/ 323 h 463"/>
                <a:gd name="T30" fmla="*/ 466 w 469"/>
                <a:gd name="T31" fmla="*/ 366 h 463"/>
                <a:gd name="T32" fmla="*/ 459 w 469"/>
                <a:gd name="T33" fmla="*/ 392 h 463"/>
                <a:gd name="T34" fmla="*/ 437 w 469"/>
                <a:gd name="T35" fmla="*/ 386 h 463"/>
                <a:gd name="T36" fmla="*/ 400 w 469"/>
                <a:gd name="T37" fmla="*/ 353 h 463"/>
                <a:gd name="T38" fmla="*/ 369 w 469"/>
                <a:gd name="T39" fmla="*/ 332 h 463"/>
                <a:gd name="T40" fmla="*/ 346 w 469"/>
                <a:gd name="T41" fmla="*/ 333 h 463"/>
                <a:gd name="T42" fmla="*/ 349 w 469"/>
                <a:gd name="T43" fmla="*/ 355 h 463"/>
                <a:gd name="T44" fmla="*/ 387 w 469"/>
                <a:gd name="T45" fmla="*/ 411 h 463"/>
                <a:gd name="T46" fmla="*/ 396 w 469"/>
                <a:gd name="T47" fmla="*/ 448 h 463"/>
                <a:gd name="T48" fmla="*/ 354 w 469"/>
                <a:gd name="T49" fmla="*/ 444 h 463"/>
                <a:gd name="T50" fmla="*/ 254 w 469"/>
                <a:gd name="T51" fmla="*/ 348 h 463"/>
                <a:gd name="T52" fmla="*/ 145 w 469"/>
                <a:gd name="T53" fmla="*/ 291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69" h="463">
                  <a:moveTo>
                    <a:pt x="145" y="291"/>
                  </a:moveTo>
                  <a:cubicBezTo>
                    <a:pt x="100" y="294"/>
                    <a:pt x="69" y="296"/>
                    <a:pt x="39" y="297"/>
                  </a:cubicBezTo>
                  <a:cubicBezTo>
                    <a:pt x="30" y="297"/>
                    <a:pt x="21" y="296"/>
                    <a:pt x="14" y="293"/>
                  </a:cubicBezTo>
                  <a:cubicBezTo>
                    <a:pt x="1" y="287"/>
                    <a:pt x="0" y="274"/>
                    <a:pt x="11" y="266"/>
                  </a:cubicBezTo>
                  <a:cubicBezTo>
                    <a:pt x="18" y="261"/>
                    <a:pt x="27" y="258"/>
                    <a:pt x="35" y="255"/>
                  </a:cubicBezTo>
                  <a:cubicBezTo>
                    <a:pt x="63" y="246"/>
                    <a:pt x="92" y="238"/>
                    <a:pt x="121" y="229"/>
                  </a:cubicBezTo>
                  <a:cubicBezTo>
                    <a:pt x="186" y="208"/>
                    <a:pt x="225" y="163"/>
                    <a:pt x="246" y="99"/>
                  </a:cubicBezTo>
                  <a:cubicBezTo>
                    <a:pt x="252" y="81"/>
                    <a:pt x="256" y="62"/>
                    <a:pt x="261" y="43"/>
                  </a:cubicBezTo>
                  <a:cubicBezTo>
                    <a:pt x="265" y="32"/>
                    <a:pt x="268" y="20"/>
                    <a:pt x="274" y="10"/>
                  </a:cubicBezTo>
                  <a:cubicBezTo>
                    <a:pt x="278" y="5"/>
                    <a:pt x="288" y="0"/>
                    <a:pt x="294" y="1"/>
                  </a:cubicBezTo>
                  <a:cubicBezTo>
                    <a:pt x="300" y="2"/>
                    <a:pt x="307" y="10"/>
                    <a:pt x="309" y="17"/>
                  </a:cubicBezTo>
                  <a:cubicBezTo>
                    <a:pt x="312" y="27"/>
                    <a:pt x="312" y="39"/>
                    <a:pt x="312" y="50"/>
                  </a:cubicBezTo>
                  <a:cubicBezTo>
                    <a:pt x="312" y="78"/>
                    <a:pt x="311" y="106"/>
                    <a:pt x="310" y="134"/>
                  </a:cubicBezTo>
                  <a:cubicBezTo>
                    <a:pt x="309" y="181"/>
                    <a:pt x="338" y="211"/>
                    <a:pt x="367" y="242"/>
                  </a:cubicBezTo>
                  <a:cubicBezTo>
                    <a:pt x="392" y="269"/>
                    <a:pt x="418" y="295"/>
                    <a:pt x="441" y="323"/>
                  </a:cubicBezTo>
                  <a:cubicBezTo>
                    <a:pt x="452" y="335"/>
                    <a:pt x="460" y="350"/>
                    <a:pt x="466" y="366"/>
                  </a:cubicBezTo>
                  <a:cubicBezTo>
                    <a:pt x="469" y="373"/>
                    <a:pt x="464" y="385"/>
                    <a:pt x="459" y="392"/>
                  </a:cubicBezTo>
                  <a:cubicBezTo>
                    <a:pt x="457" y="394"/>
                    <a:pt x="443" y="391"/>
                    <a:pt x="437" y="386"/>
                  </a:cubicBezTo>
                  <a:cubicBezTo>
                    <a:pt x="424" y="376"/>
                    <a:pt x="413" y="364"/>
                    <a:pt x="400" y="353"/>
                  </a:cubicBezTo>
                  <a:cubicBezTo>
                    <a:pt x="390" y="345"/>
                    <a:pt x="380" y="337"/>
                    <a:pt x="369" y="332"/>
                  </a:cubicBezTo>
                  <a:cubicBezTo>
                    <a:pt x="363" y="329"/>
                    <a:pt x="354" y="332"/>
                    <a:pt x="346" y="333"/>
                  </a:cubicBezTo>
                  <a:cubicBezTo>
                    <a:pt x="347" y="340"/>
                    <a:pt x="345" y="349"/>
                    <a:pt x="349" y="355"/>
                  </a:cubicBezTo>
                  <a:cubicBezTo>
                    <a:pt x="361" y="374"/>
                    <a:pt x="375" y="392"/>
                    <a:pt x="387" y="411"/>
                  </a:cubicBezTo>
                  <a:cubicBezTo>
                    <a:pt x="395" y="422"/>
                    <a:pt x="408" y="434"/>
                    <a:pt x="396" y="448"/>
                  </a:cubicBezTo>
                  <a:cubicBezTo>
                    <a:pt x="382" y="463"/>
                    <a:pt x="366" y="454"/>
                    <a:pt x="354" y="444"/>
                  </a:cubicBezTo>
                  <a:cubicBezTo>
                    <a:pt x="320" y="413"/>
                    <a:pt x="284" y="383"/>
                    <a:pt x="254" y="348"/>
                  </a:cubicBezTo>
                  <a:cubicBezTo>
                    <a:pt x="220" y="309"/>
                    <a:pt x="183" y="287"/>
                    <a:pt x="145" y="29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4346575" y="2268538"/>
              <a:ext cx="292100" cy="295275"/>
            </a:xfrm>
            <a:custGeom>
              <a:avLst/>
              <a:gdLst>
                <a:gd name="T0" fmla="*/ 58 w 98"/>
                <a:gd name="T1" fmla="*/ 99 h 99"/>
                <a:gd name="T2" fmla="*/ 0 w 98"/>
                <a:gd name="T3" fmla="*/ 47 h 99"/>
                <a:gd name="T4" fmla="*/ 40 w 98"/>
                <a:gd name="T5" fmla="*/ 1 h 99"/>
                <a:gd name="T6" fmla="*/ 98 w 98"/>
                <a:gd name="T7" fmla="*/ 58 h 99"/>
                <a:gd name="T8" fmla="*/ 58 w 98"/>
                <a:gd name="T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9">
                  <a:moveTo>
                    <a:pt x="58" y="99"/>
                  </a:moveTo>
                  <a:cubicBezTo>
                    <a:pt x="28" y="99"/>
                    <a:pt x="0" y="74"/>
                    <a:pt x="0" y="47"/>
                  </a:cubicBezTo>
                  <a:cubicBezTo>
                    <a:pt x="0" y="22"/>
                    <a:pt x="18" y="1"/>
                    <a:pt x="40" y="1"/>
                  </a:cubicBezTo>
                  <a:cubicBezTo>
                    <a:pt x="69" y="0"/>
                    <a:pt x="98" y="29"/>
                    <a:pt x="98" y="58"/>
                  </a:cubicBezTo>
                  <a:cubicBezTo>
                    <a:pt x="98" y="82"/>
                    <a:pt x="82" y="99"/>
                    <a:pt x="58" y="9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780207" y="2073664"/>
            <a:ext cx="1382867" cy="1425267"/>
            <a:chOff x="6767513" y="2027238"/>
            <a:chExt cx="1346200" cy="1387475"/>
          </a:xfrm>
          <a:solidFill>
            <a:srgbClr val="5ABCD2"/>
          </a:solidFill>
        </p:grpSpPr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767513" y="2027238"/>
              <a:ext cx="1346200" cy="1387475"/>
            </a:xfrm>
            <a:custGeom>
              <a:avLst/>
              <a:gdLst>
                <a:gd name="T0" fmla="*/ 371 w 451"/>
                <a:gd name="T1" fmla="*/ 303 h 465"/>
                <a:gd name="T2" fmla="*/ 335 w 451"/>
                <a:gd name="T3" fmla="*/ 303 h 465"/>
                <a:gd name="T4" fmla="*/ 229 w 451"/>
                <a:gd name="T5" fmla="*/ 346 h 465"/>
                <a:gd name="T6" fmla="*/ 136 w 451"/>
                <a:gd name="T7" fmla="*/ 434 h 465"/>
                <a:gd name="T8" fmla="*/ 90 w 451"/>
                <a:gd name="T9" fmla="*/ 462 h 465"/>
                <a:gd name="T10" fmla="*/ 63 w 451"/>
                <a:gd name="T11" fmla="*/ 458 h 465"/>
                <a:gd name="T12" fmla="*/ 70 w 451"/>
                <a:gd name="T13" fmla="*/ 433 h 465"/>
                <a:gd name="T14" fmla="*/ 107 w 451"/>
                <a:gd name="T15" fmla="*/ 391 h 465"/>
                <a:gd name="T16" fmla="*/ 112 w 451"/>
                <a:gd name="T17" fmla="*/ 385 h 465"/>
                <a:gd name="T18" fmla="*/ 120 w 451"/>
                <a:gd name="T19" fmla="*/ 344 h 465"/>
                <a:gd name="T20" fmla="*/ 85 w 451"/>
                <a:gd name="T21" fmla="*/ 354 h 465"/>
                <a:gd name="T22" fmla="*/ 33 w 451"/>
                <a:gd name="T23" fmla="*/ 391 h 465"/>
                <a:gd name="T24" fmla="*/ 8 w 451"/>
                <a:gd name="T25" fmla="*/ 394 h 465"/>
                <a:gd name="T26" fmla="*/ 3 w 451"/>
                <a:gd name="T27" fmla="*/ 365 h 465"/>
                <a:gd name="T28" fmla="*/ 38 w 451"/>
                <a:gd name="T29" fmla="*/ 317 h 465"/>
                <a:gd name="T30" fmla="*/ 114 w 451"/>
                <a:gd name="T31" fmla="*/ 243 h 465"/>
                <a:gd name="T32" fmla="*/ 159 w 451"/>
                <a:gd name="T33" fmla="*/ 108 h 465"/>
                <a:gd name="T34" fmla="*/ 153 w 451"/>
                <a:gd name="T35" fmla="*/ 38 h 465"/>
                <a:gd name="T36" fmla="*/ 155 w 451"/>
                <a:gd name="T37" fmla="*/ 17 h 465"/>
                <a:gd name="T38" fmla="*/ 170 w 451"/>
                <a:gd name="T39" fmla="*/ 1 h 465"/>
                <a:gd name="T40" fmla="*/ 186 w 451"/>
                <a:gd name="T41" fmla="*/ 14 h 465"/>
                <a:gd name="T42" fmla="*/ 207 w 451"/>
                <a:gd name="T43" fmla="*/ 74 h 465"/>
                <a:gd name="T44" fmla="*/ 401 w 451"/>
                <a:gd name="T45" fmla="*/ 254 h 465"/>
                <a:gd name="T46" fmla="*/ 439 w 451"/>
                <a:gd name="T47" fmla="*/ 267 h 465"/>
                <a:gd name="T48" fmla="*/ 451 w 451"/>
                <a:gd name="T49" fmla="*/ 288 h 465"/>
                <a:gd name="T50" fmla="*/ 432 w 451"/>
                <a:gd name="T51" fmla="*/ 303 h 465"/>
                <a:gd name="T52" fmla="*/ 371 w 451"/>
                <a:gd name="T53" fmla="*/ 303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51" h="465">
                  <a:moveTo>
                    <a:pt x="371" y="303"/>
                  </a:moveTo>
                  <a:cubicBezTo>
                    <a:pt x="359" y="303"/>
                    <a:pt x="347" y="304"/>
                    <a:pt x="335" y="303"/>
                  </a:cubicBezTo>
                  <a:cubicBezTo>
                    <a:pt x="293" y="302"/>
                    <a:pt x="258" y="317"/>
                    <a:pt x="229" y="346"/>
                  </a:cubicBezTo>
                  <a:cubicBezTo>
                    <a:pt x="198" y="376"/>
                    <a:pt x="168" y="406"/>
                    <a:pt x="136" y="434"/>
                  </a:cubicBezTo>
                  <a:cubicBezTo>
                    <a:pt x="123" y="446"/>
                    <a:pt x="107" y="455"/>
                    <a:pt x="90" y="462"/>
                  </a:cubicBezTo>
                  <a:cubicBezTo>
                    <a:pt x="83" y="465"/>
                    <a:pt x="72" y="460"/>
                    <a:pt x="63" y="458"/>
                  </a:cubicBezTo>
                  <a:cubicBezTo>
                    <a:pt x="65" y="450"/>
                    <a:pt x="65" y="440"/>
                    <a:pt x="70" y="433"/>
                  </a:cubicBezTo>
                  <a:cubicBezTo>
                    <a:pt x="81" y="418"/>
                    <a:pt x="94" y="405"/>
                    <a:pt x="107" y="391"/>
                  </a:cubicBezTo>
                  <a:cubicBezTo>
                    <a:pt x="108" y="389"/>
                    <a:pt x="110" y="387"/>
                    <a:pt x="112" y="385"/>
                  </a:cubicBezTo>
                  <a:cubicBezTo>
                    <a:pt x="120" y="372"/>
                    <a:pt x="133" y="357"/>
                    <a:pt x="120" y="344"/>
                  </a:cubicBezTo>
                  <a:cubicBezTo>
                    <a:pt x="107" y="332"/>
                    <a:pt x="95" y="347"/>
                    <a:pt x="85" y="354"/>
                  </a:cubicBezTo>
                  <a:cubicBezTo>
                    <a:pt x="67" y="366"/>
                    <a:pt x="51" y="380"/>
                    <a:pt x="33" y="391"/>
                  </a:cubicBezTo>
                  <a:cubicBezTo>
                    <a:pt x="26" y="395"/>
                    <a:pt x="10" y="397"/>
                    <a:pt x="8" y="394"/>
                  </a:cubicBezTo>
                  <a:cubicBezTo>
                    <a:pt x="3" y="386"/>
                    <a:pt x="0" y="373"/>
                    <a:pt x="3" y="365"/>
                  </a:cubicBezTo>
                  <a:cubicBezTo>
                    <a:pt x="12" y="348"/>
                    <a:pt x="24" y="331"/>
                    <a:pt x="38" y="317"/>
                  </a:cubicBezTo>
                  <a:cubicBezTo>
                    <a:pt x="62" y="291"/>
                    <a:pt x="86" y="265"/>
                    <a:pt x="114" y="243"/>
                  </a:cubicBezTo>
                  <a:cubicBezTo>
                    <a:pt x="159" y="207"/>
                    <a:pt x="164" y="160"/>
                    <a:pt x="159" y="108"/>
                  </a:cubicBezTo>
                  <a:cubicBezTo>
                    <a:pt x="156" y="85"/>
                    <a:pt x="154" y="62"/>
                    <a:pt x="153" y="38"/>
                  </a:cubicBezTo>
                  <a:cubicBezTo>
                    <a:pt x="152" y="31"/>
                    <a:pt x="152" y="23"/>
                    <a:pt x="155" y="17"/>
                  </a:cubicBezTo>
                  <a:cubicBezTo>
                    <a:pt x="158" y="10"/>
                    <a:pt x="164" y="3"/>
                    <a:pt x="170" y="1"/>
                  </a:cubicBezTo>
                  <a:cubicBezTo>
                    <a:pt x="174" y="0"/>
                    <a:pt x="183" y="8"/>
                    <a:pt x="186" y="14"/>
                  </a:cubicBezTo>
                  <a:cubicBezTo>
                    <a:pt x="194" y="33"/>
                    <a:pt x="202" y="53"/>
                    <a:pt x="207" y="74"/>
                  </a:cubicBezTo>
                  <a:cubicBezTo>
                    <a:pt x="230" y="180"/>
                    <a:pt x="298" y="235"/>
                    <a:pt x="401" y="254"/>
                  </a:cubicBezTo>
                  <a:cubicBezTo>
                    <a:pt x="414" y="256"/>
                    <a:pt x="428" y="260"/>
                    <a:pt x="439" y="267"/>
                  </a:cubicBezTo>
                  <a:cubicBezTo>
                    <a:pt x="445" y="270"/>
                    <a:pt x="451" y="281"/>
                    <a:pt x="451" y="288"/>
                  </a:cubicBezTo>
                  <a:cubicBezTo>
                    <a:pt x="450" y="294"/>
                    <a:pt x="439" y="302"/>
                    <a:pt x="432" y="303"/>
                  </a:cubicBezTo>
                  <a:cubicBezTo>
                    <a:pt x="412" y="305"/>
                    <a:pt x="391" y="303"/>
                    <a:pt x="371" y="30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" name="Freeform 17"/>
            <p:cNvSpPr>
              <a:spLocks/>
            </p:cNvSpPr>
            <p:nvPr/>
          </p:nvSpPr>
          <p:spPr bwMode="auto">
            <a:xfrm>
              <a:off x="7578725" y="2332038"/>
              <a:ext cx="290513" cy="292100"/>
            </a:xfrm>
            <a:custGeom>
              <a:avLst/>
              <a:gdLst>
                <a:gd name="T0" fmla="*/ 0 w 97"/>
                <a:gd name="T1" fmla="*/ 56 h 98"/>
                <a:gd name="T2" fmla="*/ 50 w 97"/>
                <a:gd name="T3" fmla="*/ 1 h 98"/>
                <a:gd name="T4" fmla="*/ 97 w 97"/>
                <a:gd name="T5" fmla="*/ 41 h 98"/>
                <a:gd name="T6" fmla="*/ 38 w 97"/>
                <a:gd name="T7" fmla="*/ 97 h 98"/>
                <a:gd name="T8" fmla="*/ 0 w 97"/>
                <a:gd name="T9" fmla="*/ 56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8">
                  <a:moveTo>
                    <a:pt x="0" y="56"/>
                  </a:moveTo>
                  <a:cubicBezTo>
                    <a:pt x="0" y="25"/>
                    <a:pt x="23" y="0"/>
                    <a:pt x="50" y="1"/>
                  </a:cubicBezTo>
                  <a:cubicBezTo>
                    <a:pt x="76" y="1"/>
                    <a:pt x="97" y="20"/>
                    <a:pt x="97" y="41"/>
                  </a:cubicBezTo>
                  <a:cubicBezTo>
                    <a:pt x="96" y="68"/>
                    <a:pt x="65" y="98"/>
                    <a:pt x="38" y="97"/>
                  </a:cubicBezTo>
                  <a:cubicBezTo>
                    <a:pt x="14" y="97"/>
                    <a:pt x="0" y="82"/>
                    <a:pt x="0" y="5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781837" y="4801893"/>
            <a:ext cx="1422005" cy="1417113"/>
            <a:chOff x="6769100" y="4683126"/>
            <a:chExt cx="1384300" cy="1379538"/>
          </a:xfrm>
          <a:solidFill>
            <a:srgbClr val="247CAE"/>
          </a:solidFill>
        </p:grpSpPr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6769100" y="4683126"/>
              <a:ext cx="1384300" cy="1379538"/>
            </a:xfrm>
            <a:custGeom>
              <a:avLst/>
              <a:gdLst>
                <a:gd name="T0" fmla="*/ 159 w 463"/>
                <a:gd name="T1" fmla="*/ 374 h 462"/>
                <a:gd name="T2" fmla="*/ 160 w 463"/>
                <a:gd name="T3" fmla="*/ 354 h 462"/>
                <a:gd name="T4" fmla="*/ 108 w 463"/>
                <a:gd name="T5" fmla="*/ 224 h 462"/>
                <a:gd name="T6" fmla="*/ 22 w 463"/>
                <a:gd name="T7" fmla="*/ 129 h 462"/>
                <a:gd name="T8" fmla="*/ 2 w 463"/>
                <a:gd name="T9" fmla="*/ 91 h 462"/>
                <a:gd name="T10" fmla="*/ 10 w 463"/>
                <a:gd name="T11" fmla="*/ 68 h 462"/>
                <a:gd name="T12" fmla="*/ 29 w 463"/>
                <a:gd name="T13" fmla="*/ 73 h 462"/>
                <a:gd name="T14" fmla="*/ 69 w 463"/>
                <a:gd name="T15" fmla="*/ 108 h 462"/>
                <a:gd name="T16" fmla="*/ 104 w 463"/>
                <a:gd name="T17" fmla="*/ 130 h 462"/>
                <a:gd name="T18" fmla="*/ 124 w 463"/>
                <a:gd name="T19" fmla="*/ 125 h 462"/>
                <a:gd name="T20" fmla="*/ 122 w 463"/>
                <a:gd name="T21" fmla="*/ 108 h 462"/>
                <a:gd name="T22" fmla="*/ 78 w 463"/>
                <a:gd name="T23" fmla="*/ 43 h 462"/>
                <a:gd name="T24" fmla="*/ 73 w 463"/>
                <a:gd name="T25" fmla="*/ 13 h 462"/>
                <a:gd name="T26" fmla="*/ 107 w 463"/>
                <a:gd name="T27" fmla="*/ 13 h 462"/>
                <a:gd name="T28" fmla="*/ 208 w 463"/>
                <a:gd name="T29" fmla="*/ 106 h 462"/>
                <a:gd name="T30" fmla="*/ 300 w 463"/>
                <a:gd name="T31" fmla="*/ 167 h 462"/>
                <a:gd name="T32" fmla="*/ 374 w 463"/>
                <a:gd name="T33" fmla="*/ 167 h 462"/>
                <a:gd name="T34" fmla="*/ 441 w 463"/>
                <a:gd name="T35" fmla="*/ 165 h 462"/>
                <a:gd name="T36" fmla="*/ 463 w 463"/>
                <a:gd name="T37" fmla="*/ 179 h 462"/>
                <a:gd name="T38" fmla="*/ 447 w 463"/>
                <a:gd name="T39" fmla="*/ 198 h 462"/>
                <a:gd name="T40" fmla="*/ 367 w 463"/>
                <a:gd name="T41" fmla="*/ 223 h 462"/>
                <a:gd name="T42" fmla="*/ 215 w 463"/>
                <a:gd name="T43" fmla="*/ 380 h 462"/>
                <a:gd name="T44" fmla="*/ 199 w 463"/>
                <a:gd name="T45" fmla="*/ 438 h 462"/>
                <a:gd name="T46" fmla="*/ 174 w 463"/>
                <a:gd name="T47" fmla="*/ 457 h 462"/>
                <a:gd name="T48" fmla="*/ 158 w 463"/>
                <a:gd name="T49" fmla="*/ 432 h 462"/>
                <a:gd name="T50" fmla="*/ 157 w 463"/>
                <a:gd name="T51" fmla="*/ 374 h 462"/>
                <a:gd name="T52" fmla="*/ 159 w 463"/>
                <a:gd name="T53" fmla="*/ 374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63" h="462">
                  <a:moveTo>
                    <a:pt x="159" y="374"/>
                  </a:moveTo>
                  <a:cubicBezTo>
                    <a:pt x="159" y="368"/>
                    <a:pt x="159" y="361"/>
                    <a:pt x="160" y="354"/>
                  </a:cubicBezTo>
                  <a:cubicBezTo>
                    <a:pt x="164" y="302"/>
                    <a:pt x="145" y="260"/>
                    <a:pt x="108" y="224"/>
                  </a:cubicBezTo>
                  <a:cubicBezTo>
                    <a:pt x="77" y="194"/>
                    <a:pt x="50" y="161"/>
                    <a:pt x="22" y="129"/>
                  </a:cubicBezTo>
                  <a:cubicBezTo>
                    <a:pt x="13" y="118"/>
                    <a:pt x="6" y="104"/>
                    <a:pt x="2" y="91"/>
                  </a:cubicBezTo>
                  <a:cubicBezTo>
                    <a:pt x="0" y="84"/>
                    <a:pt x="5" y="74"/>
                    <a:pt x="10" y="68"/>
                  </a:cubicBezTo>
                  <a:cubicBezTo>
                    <a:pt x="12" y="66"/>
                    <a:pt x="24" y="69"/>
                    <a:pt x="29" y="73"/>
                  </a:cubicBezTo>
                  <a:cubicBezTo>
                    <a:pt x="43" y="84"/>
                    <a:pt x="55" y="97"/>
                    <a:pt x="69" y="108"/>
                  </a:cubicBezTo>
                  <a:cubicBezTo>
                    <a:pt x="80" y="117"/>
                    <a:pt x="92" y="125"/>
                    <a:pt x="104" y="130"/>
                  </a:cubicBezTo>
                  <a:cubicBezTo>
                    <a:pt x="109" y="132"/>
                    <a:pt x="119" y="130"/>
                    <a:pt x="124" y="125"/>
                  </a:cubicBezTo>
                  <a:cubicBezTo>
                    <a:pt x="126" y="123"/>
                    <a:pt x="125" y="112"/>
                    <a:pt x="122" y="108"/>
                  </a:cubicBezTo>
                  <a:cubicBezTo>
                    <a:pt x="108" y="86"/>
                    <a:pt x="92" y="65"/>
                    <a:pt x="78" y="43"/>
                  </a:cubicBezTo>
                  <a:cubicBezTo>
                    <a:pt x="73" y="34"/>
                    <a:pt x="69" y="20"/>
                    <a:pt x="73" y="13"/>
                  </a:cubicBezTo>
                  <a:cubicBezTo>
                    <a:pt x="81" y="0"/>
                    <a:pt x="97" y="4"/>
                    <a:pt x="107" y="13"/>
                  </a:cubicBezTo>
                  <a:cubicBezTo>
                    <a:pt x="141" y="43"/>
                    <a:pt x="176" y="73"/>
                    <a:pt x="208" y="106"/>
                  </a:cubicBezTo>
                  <a:cubicBezTo>
                    <a:pt x="235" y="133"/>
                    <a:pt x="257" y="165"/>
                    <a:pt x="300" y="167"/>
                  </a:cubicBezTo>
                  <a:cubicBezTo>
                    <a:pt x="324" y="168"/>
                    <a:pt x="349" y="167"/>
                    <a:pt x="374" y="167"/>
                  </a:cubicBezTo>
                  <a:cubicBezTo>
                    <a:pt x="396" y="166"/>
                    <a:pt x="419" y="164"/>
                    <a:pt x="441" y="165"/>
                  </a:cubicBezTo>
                  <a:cubicBezTo>
                    <a:pt x="449" y="165"/>
                    <a:pt x="456" y="174"/>
                    <a:pt x="463" y="179"/>
                  </a:cubicBezTo>
                  <a:cubicBezTo>
                    <a:pt x="458" y="185"/>
                    <a:pt x="454" y="195"/>
                    <a:pt x="447" y="198"/>
                  </a:cubicBezTo>
                  <a:cubicBezTo>
                    <a:pt x="421" y="208"/>
                    <a:pt x="394" y="216"/>
                    <a:pt x="367" y="223"/>
                  </a:cubicBezTo>
                  <a:cubicBezTo>
                    <a:pt x="284" y="245"/>
                    <a:pt x="236" y="299"/>
                    <a:pt x="215" y="380"/>
                  </a:cubicBezTo>
                  <a:cubicBezTo>
                    <a:pt x="210" y="399"/>
                    <a:pt x="205" y="418"/>
                    <a:pt x="199" y="438"/>
                  </a:cubicBezTo>
                  <a:cubicBezTo>
                    <a:pt x="195" y="449"/>
                    <a:pt x="188" y="462"/>
                    <a:pt x="174" y="457"/>
                  </a:cubicBezTo>
                  <a:cubicBezTo>
                    <a:pt x="166" y="454"/>
                    <a:pt x="159" y="441"/>
                    <a:pt x="158" y="432"/>
                  </a:cubicBezTo>
                  <a:cubicBezTo>
                    <a:pt x="155" y="413"/>
                    <a:pt x="157" y="394"/>
                    <a:pt x="157" y="374"/>
                  </a:cubicBezTo>
                  <a:cubicBezTo>
                    <a:pt x="158" y="374"/>
                    <a:pt x="159" y="374"/>
                    <a:pt x="159" y="37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7558088" y="5519738"/>
              <a:ext cx="290513" cy="292100"/>
            </a:xfrm>
            <a:custGeom>
              <a:avLst/>
              <a:gdLst>
                <a:gd name="T0" fmla="*/ 38 w 97"/>
                <a:gd name="T1" fmla="*/ 0 h 98"/>
                <a:gd name="T2" fmla="*/ 96 w 97"/>
                <a:gd name="T3" fmla="*/ 50 h 98"/>
                <a:gd name="T4" fmla="*/ 57 w 97"/>
                <a:gd name="T5" fmla="*/ 97 h 98"/>
                <a:gd name="T6" fmla="*/ 0 w 97"/>
                <a:gd name="T7" fmla="*/ 40 h 98"/>
                <a:gd name="T8" fmla="*/ 38 w 97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8">
                  <a:moveTo>
                    <a:pt x="38" y="0"/>
                  </a:moveTo>
                  <a:cubicBezTo>
                    <a:pt x="69" y="0"/>
                    <a:pt x="95" y="22"/>
                    <a:pt x="96" y="50"/>
                  </a:cubicBezTo>
                  <a:cubicBezTo>
                    <a:pt x="97" y="74"/>
                    <a:pt x="78" y="96"/>
                    <a:pt x="57" y="97"/>
                  </a:cubicBezTo>
                  <a:cubicBezTo>
                    <a:pt x="30" y="98"/>
                    <a:pt x="0" y="67"/>
                    <a:pt x="0" y="40"/>
                  </a:cubicBezTo>
                  <a:cubicBezTo>
                    <a:pt x="0" y="17"/>
                    <a:pt x="15" y="1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019366" y="4783954"/>
            <a:ext cx="1384498" cy="1418743"/>
            <a:chOff x="4079875" y="4665663"/>
            <a:chExt cx="1347788" cy="1381125"/>
          </a:xfrm>
          <a:solidFill>
            <a:srgbClr val="5ABCD2"/>
          </a:solidFill>
        </p:grpSpPr>
        <p:sp>
          <p:nvSpPr>
            <p:cNvPr id="21" name="Freeform 15"/>
            <p:cNvSpPr>
              <a:spLocks/>
            </p:cNvSpPr>
            <p:nvPr/>
          </p:nvSpPr>
          <p:spPr bwMode="auto">
            <a:xfrm>
              <a:off x="4079875" y="4665663"/>
              <a:ext cx="1347788" cy="1381125"/>
            </a:xfrm>
            <a:custGeom>
              <a:avLst/>
              <a:gdLst>
                <a:gd name="T0" fmla="*/ 38 w 451"/>
                <a:gd name="T1" fmla="*/ 160 h 463"/>
                <a:gd name="T2" fmla="*/ 150 w 451"/>
                <a:gd name="T3" fmla="*/ 159 h 463"/>
                <a:gd name="T4" fmla="*/ 214 w 451"/>
                <a:gd name="T5" fmla="*/ 127 h 463"/>
                <a:gd name="T6" fmla="*/ 323 w 451"/>
                <a:gd name="T7" fmla="*/ 26 h 463"/>
                <a:gd name="T8" fmla="*/ 366 w 451"/>
                <a:gd name="T9" fmla="*/ 2 h 463"/>
                <a:gd name="T10" fmla="*/ 386 w 451"/>
                <a:gd name="T11" fmla="*/ 8 h 463"/>
                <a:gd name="T12" fmla="*/ 383 w 451"/>
                <a:gd name="T13" fmla="*/ 29 h 463"/>
                <a:gd name="T14" fmla="*/ 338 w 451"/>
                <a:gd name="T15" fmla="*/ 80 h 463"/>
                <a:gd name="T16" fmla="*/ 330 w 451"/>
                <a:gd name="T17" fmla="*/ 122 h 463"/>
                <a:gd name="T18" fmla="*/ 368 w 451"/>
                <a:gd name="T19" fmla="*/ 111 h 463"/>
                <a:gd name="T20" fmla="*/ 420 w 451"/>
                <a:gd name="T21" fmla="*/ 74 h 463"/>
                <a:gd name="T22" fmla="*/ 443 w 451"/>
                <a:gd name="T23" fmla="*/ 72 h 463"/>
                <a:gd name="T24" fmla="*/ 447 w 451"/>
                <a:gd name="T25" fmla="*/ 97 h 463"/>
                <a:gd name="T26" fmla="*/ 414 w 451"/>
                <a:gd name="T27" fmla="*/ 146 h 463"/>
                <a:gd name="T28" fmla="*/ 340 w 451"/>
                <a:gd name="T29" fmla="*/ 218 h 463"/>
                <a:gd name="T30" fmla="*/ 291 w 451"/>
                <a:gd name="T31" fmla="*/ 338 h 463"/>
                <a:gd name="T32" fmla="*/ 296 w 451"/>
                <a:gd name="T33" fmla="*/ 428 h 463"/>
                <a:gd name="T34" fmla="*/ 295 w 451"/>
                <a:gd name="T35" fmla="*/ 447 h 463"/>
                <a:gd name="T36" fmla="*/ 281 w 451"/>
                <a:gd name="T37" fmla="*/ 462 h 463"/>
                <a:gd name="T38" fmla="*/ 267 w 451"/>
                <a:gd name="T39" fmla="*/ 452 h 463"/>
                <a:gd name="T40" fmla="*/ 251 w 451"/>
                <a:gd name="T41" fmla="*/ 411 h 463"/>
                <a:gd name="T42" fmla="*/ 211 w 451"/>
                <a:gd name="T43" fmla="*/ 307 h 463"/>
                <a:gd name="T44" fmla="*/ 88 w 451"/>
                <a:gd name="T45" fmla="*/ 220 h 463"/>
                <a:gd name="T46" fmla="*/ 17 w 451"/>
                <a:gd name="T47" fmla="*/ 200 h 463"/>
                <a:gd name="T48" fmla="*/ 1 w 451"/>
                <a:gd name="T49" fmla="*/ 180 h 463"/>
                <a:gd name="T50" fmla="*/ 17 w 451"/>
                <a:gd name="T51" fmla="*/ 163 h 463"/>
                <a:gd name="T52" fmla="*/ 38 w 451"/>
                <a:gd name="T53" fmla="*/ 16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51" h="463">
                  <a:moveTo>
                    <a:pt x="38" y="160"/>
                  </a:moveTo>
                  <a:cubicBezTo>
                    <a:pt x="77" y="160"/>
                    <a:pt x="113" y="161"/>
                    <a:pt x="150" y="159"/>
                  </a:cubicBezTo>
                  <a:cubicBezTo>
                    <a:pt x="175" y="158"/>
                    <a:pt x="196" y="145"/>
                    <a:pt x="214" y="127"/>
                  </a:cubicBezTo>
                  <a:cubicBezTo>
                    <a:pt x="250" y="93"/>
                    <a:pt x="286" y="59"/>
                    <a:pt x="323" y="26"/>
                  </a:cubicBezTo>
                  <a:cubicBezTo>
                    <a:pt x="335" y="16"/>
                    <a:pt x="351" y="8"/>
                    <a:pt x="366" y="2"/>
                  </a:cubicBezTo>
                  <a:cubicBezTo>
                    <a:pt x="371" y="0"/>
                    <a:pt x="383" y="3"/>
                    <a:pt x="386" y="8"/>
                  </a:cubicBezTo>
                  <a:cubicBezTo>
                    <a:pt x="389" y="12"/>
                    <a:pt x="387" y="24"/>
                    <a:pt x="383" y="29"/>
                  </a:cubicBezTo>
                  <a:cubicBezTo>
                    <a:pt x="369" y="47"/>
                    <a:pt x="352" y="62"/>
                    <a:pt x="338" y="80"/>
                  </a:cubicBezTo>
                  <a:cubicBezTo>
                    <a:pt x="329" y="92"/>
                    <a:pt x="316" y="109"/>
                    <a:pt x="330" y="122"/>
                  </a:cubicBezTo>
                  <a:cubicBezTo>
                    <a:pt x="344" y="135"/>
                    <a:pt x="357" y="118"/>
                    <a:pt x="368" y="111"/>
                  </a:cubicBezTo>
                  <a:cubicBezTo>
                    <a:pt x="386" y="99"/>
                    <a:pt x="402" y="85"/>
                    <a:pt x="420" y="74"/>
                  </a:cubicBezTo>
                  <a:cubicBezTo>
                    <a:pt x="427" y="70"/>
                    <a:pt x="440" y="68"/>
                    <a:pt x="443" y="72"/>
                  </a:cubicBezTo>
                  <a:cubicBezTo>
                    <a:pt x="448" y="78"/>
                    <a:pt x="451" y="90"/>
                    <a:pt x="447" y="97"/>
                  </a:cubicBezTo>
                  <a:cubicBezTo>
                    <a:pt x="438" y="114"/>
                    <a:pt x="427" y="131"/>
                    <a:pt x="414" y="146"/>
                  </a:cubicBezTo>
                  <a:cubicBezTo>
                    <a:pt x="391" y="171"/>
                    <a:pt x="366" y="196"/>
                    <a:pt x="340" y="218"/>
                  </a:cubicBezTo>
                  <a:cubicBezTo>
                    <a:pt x="300" y="250"/>
                    <a:pt x="287" y="290"/>
                    <a:pt x="291" y="338"/>
                  </a:cubicBezTo>
                  <a:cubicBezTo>
                    <a:pt x="293" y="368"/>
                    <a:pt x="295" y="398"/>
                    <a:pt x="296" y="428"/>
                  </a:cubicBezTo>
                  <a:cubicBezTo>
                    <a:pt x="297" y="434"/>
                    <a:pt x="298" y="442"/>
                    <a:pt x="295" y="447"/>
                  </a:cubicBezTo>
                  <a:cubicBezTo>
                    <a:pt x="292" y="453"/>
                    <a:pt x="287" y="460"/>
                    <a:pt x="281" y="462"/>
                  </a:cubicBezTo>
                  <a:cubicBezTo>
                    <a:pt x="278" y="463"/>
                    <a:pt x="269" y="457"/>
                    <a:pt x="267" y="452"/>
                  </a:cubicBezTo>
                  <a:cubicBezTo>
                    <a:pt x="260" y="439"/>
                    <a:pt x="256" y="425"/>
                    <a:pt x="251" y="411"/>
                  </a:cubicBezTo>
                  <a:cubicBezTo>
                    <a:pt x="238" y="376"/>
                    <a:pt x="228" y="340"/>
                    <a:pt x="211" y="307"/>
                  </a:cubicBezTo>
                  <a:cubicBezTo>
                    <a:pt x="186" y="258"/>
                    <a:pt x="139" y="235"/>
                    <a:pt x="88" y="220"/>
                  </a:cubicBezTo>
                  <a:cubicBezTo>
                    <a:pt x="64" y="213"/>
                    <a:pt x="40" y="208"/>
                    <a:pt x="17" y="200"/>
                  </a:cubicBezTo>
                  <a:cubicBezTo>
                    <a:pt x="10" y="197"/>
                    <a:pt x="2" y="187"/>
                    <a:pt x="1" y="180"/>
                  </a:cubicBezTo>
                  <a:cubicBezTo>
                    <a:pt x="0" y="175"/>
                    <a:pt x="10" y="167"/>
                    <a:pt x="17" y="163"/>
                  </a:cubicBezTo>
                  <a:cubicBezTo>
                    <a:pt x="23" y="160"/>
                    <a:pt x="32" y="161"/>
                    <a:pt x="38" y="16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4376738" y="5480051"/>
              <a:ext cx="265113" cy="298450"/>
            </a:xfrm>
            <a:custGeom>
              <a:avLst/>
              <a:gdLst>
                <a:gd name="T0" fmla="*/ 89 w 89"/>
                <a:gd name="T1" fmla="*/ 52 h 100"/>
                <a:gd name="T2" fmla="*/ 41 w 89"/>
                <a:gd name="T3" fmla="*/ 100 h 100"/>
                <a:gd name="T4" fmla="*/ 1 w 89"/>
                <a:gd name="T5" fmla="*/ 56 h 100"/>
                <a:gd name="T6" fmla="*/ 49 w 89"/>
                <a:gd name="T7" fmla="*/ 0 h 100"/>
                <a:gd name="T8" fmla="*/ 89 w 89"/>
                <a:gd name="T9" fmla="*/ 5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00">
                  <a:moveTo>
                    <a:pt x="89" y="52"/>
                  </a:moveTo>
                  <a:cubicBezTo>
                    <a:pt x="88" y="80"/>
                    <a:pt x="68" y="100"/>
                    <a:pt x="41" y="100"/>
                  </a:cubicBezTo>
                  <a:cubicBezTo>
                    <a:pt x="15" y="100"/>
                    <a:pt x="0" y="83"/>
                    <a:pt x="1" y="56"/>
                  </a:cubicBezTo>
                  <a:cubicBezTo>
                    <a:pt x="1" y="26"/>
                    <a:pt x="24" y="0"/>
                    <a:pt x="49" y="0"/>
                  </a:cubicBezTo>
                  <a:cubicBezTo>
                    <a:pt x="71" y="1"/>
                    <a:pt x="89" y="25"/>
                    <a:pt x="89" y="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23" name="Group 5"/>
          <p:cNvGrpSpPr>
            <a:grpSpLocks/>
          </p:cNvGrpSpPr>
          <p:nvPr/>
        </p:nvGrpSpPr>
        <p:grpSpPr bwMode="auto">
          <a:xfrm>
            <a:off x="5201444" y="3148321"/>
            <a:ext cx="1779553" cy="1781467"/>
            <a:chOff x="0" y="0"/>
            <a:chExt cx="11159" cy="11170"/>
          </a:xfrm>
          <a:solidFill>
            <a:srgbClr val="247CAE"/>
          </a:solidFill>
        </p:grpSpPr>
        <p:sp>
          <p:nvSpPr>
            <p:cNvPr id="24" name="AutoShape 6"/>
            <p:cNvSpPr>
              <a:spLocks/>
            </p:cNvSpPr>
            <p:nvPr/>
          </p:nvSpPr>
          <p:spPr bwMode="auto">
            <a:xfrm>
              <a:off x="5723" y="1096"/>
              <a:ext cx="128" cy="6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21600" y="0"/>
                  </a:lnTo>
                  <a:lnTo>
                    <a:pt x="5400" y="10800"/>
                  </a:lnTo>
                  <a:lnTo>
                    <a:pt x="2700" y="10800"/>
                  </a:lnTo>
                  <a:lnTo>
                    <a:pt x="0" y="10800"/>
                  </a:lnTo>
                  <a:lnTo>
                    <a:pt x="2700" y="21600"/>
                  </a:lnTo>
                  <a:lnTo>
                    <a:pt x="5400" y="21600"/>
                  </a:lnTo>
                  <a:lnTo>
                    <a:pt x="10800" y="21600"/>
                  </a:lnTo>
                  <a:lnTo>
                    <a:pt x="21600" y="0"/>
                  </a:lnTo>
                  <a:close/>
                  <a:moveTo>
                    <a:pt x="2160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5" name="AutoShape 7"/>
            <p:cNvSpPr>
              <a:spLocks/>
            </p:cNvSpPr>
            <p:nvPr/>
          </p:nvSpPr>
          <p:spPr bwMode="auto">
            <a:xfrm>
              <a:off x="4178" y="496"/>
              <a:ext cx="544" cy="2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5718" y="7776"/>
                  </a:moveTo>
                  <a:lnTo>
                    <a:pt x="5718" y="7776"/>
                  </a:lnTo>
                  <a:lnTo>
                    <a:pt x="4447" y="11232"/>
                  </a:lnTo>
                  <a:lnTo>
                    <a:pt x="1906" y="14688"/>
                  </a:lnTo>
                  <a:lnTo>
                    <a:pt x="0" y="16416"/>
                  </a:lnTo>
                  <a:lnTo>
                    <a:pt x="635" y="16416"/>
                  </a:lnTo>
                  <a:lnTo>
                    <a:pt x="635" y="19872"/>
                  </a:lnTo>
                  <a:lnTo>
                    <a:pt x="635" y="21600"/>
                  </a:lnTo>
                  <a:lnTo>
                    <a:pt x="1271" y="21600"/>
                  </a:lnTo>
                  <a:lnTo>
                    <a:pt x="6353" y="21600"/>
                  </a:lnTo>
                  <a:lnTo>
                    <a:pt x="6988" y="19872"/>
                  </a:lnTo>
                  <a:lnTo>
                    <a:pt x="6988" y="18144"/>
                  </a:lnTo>
                  <a:lnTo>
                    <a:pt x="5718" y="16416"/>
                  </a:lnTo>
                  <a:lnTo>
                    <a:pt x="6988" y="16416"/>
                  </a:lnTo>
                  <a:lnTo>
                    <a:pt x="12706" y="19872"/>
                  </a:lnTo>
                  <a:lnTo>
                    <a:pt x="15882" y="21600"/>
                  </a:lnTo>
                  <a:lnTo>
                    <a:pt x="18424" y="21600"/>
                  </a:lnTo>
                  <a:lnTo>
                    <a:pt x="19694" y="19872"/>
                  </a:lnTo>
                  <a:lnTo>
                    <a:pt x="20329" y="18144"/>
                  </a:lnTo>
                  <a:lnTo>
                    <a:pt x="20965" y="11232"/>
                  </a:lnTo>
                  <a:lnTo>
                    <a:pt x="19694" y="11232"/>
                  </a:lnTo>
                  <a:lnTo>
                    <a:pt x="18424" y="11232"/>
                  </a:lnTo>
                  <a:lnTo>
                    <a:pt x="18424" y="9504"/>
                  </a:lnTo>
                  <a:lnTo>
                    <a:pt x="19059" y="7776"/>
                  </a:lnTo>
                  <a:lnTo>
                    <a:pt x="19694" y="7776"/>
                  </a:lnTo>
                  <a:lnTo>
                    <a:pt x="20965" y="7776"/>
                  </a:lnTo>
                  <a:lnTo>
                    <a:pt x="21600" y="6048"/>
                  </a:lnTo>
                  <a:lnTo>
                    <a:pt x="21600" y="1728"/>
                  </a:lnTo>
                  <a:lnTo>
                    <a:pt x="20965" y="1728"/>
                  </a:lnTo>
                  <a:lnTo>
                    <a:pt x="19059" y="0"/>
                  </a:lnTo>
                  <a:lnTo>
                    <a:pt x="18424" y="1728"/>
                  </a:lnTo>
                  <a:lnTo>
                    <a:pt x="17788" y="4320"/>
                  </a:lnTo>
                  <a:lnTo>
                    <a:pt x="16518" y="6048"/>
                  </a:lnTo>
                  <a:lnTo>
                    <a:pt x="14612" y="6048"/>
                  </a:lnTo>
                  <a:lnTo>
                    <a:pt x="13341" y="6048"/>
                  </a:lnTo>
                  <a:lnTo>
                    <a:pt x="12071" y="7776"/>
                  </a:lnTo>
                  <a:lnTo>
                    <a:pt x="10800" y="9504"/>
                  </a:lnTo>
                  <a:lnTo>
                    <a:pt x="8894" y="12960"/>
                  </a:lnTo>
                  <a:lnTo>
                    <a:pt x="6988" y="14688"/>
                  </a:lnTo>
                  <a:lnTo>
                    <a:pt x="8259" y="11232"/>
                  </a:lnTo>
                  <a:lnTo>
                    <a:pt x="12071" y="7776"/>
                  </a:lnTo>
                  <a:lnTo>
                    <a:pt x="12071" y="6048"/>
                  </a:lnTo>
                  <a:lnTo>
                    <a:pt x="7624" y="9504"/>
                  </a:lnTo>
                  <a:lnTo>
                    <a:pt x="5718" y="7776"/>
                  </a:lnTo>
                  <a:close/>
                  <a:moveTo>
                    <a:pt x="5718" y="7776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6" name="AutoShape 8"/>
            <p:cNvSpPr>
              <a:spLocks/>
            </p:cNvSpPr>
            <p:nvPr/>
          </p:nvSpPr>
          <p:spPr bwMode="auto">
            <a:xfrm>
              <a:off x="4354" y="568"/>
              <a:ext cx="128" cy="6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21600" y="0"/>
                  </a:lnTo>
                  <a:lnTo>
                    <a:pt x="5400" y="10800"/>
                  </a:lnTo>
                  <a:lnTo>
                    <a:pt x="0" y="21600"/>
                  </a:lnTo>
                  <a:lnTo>
                    <a:pt x="8100" y="16200"/>
                  </a:lnTo>
                  <a:lnTo>
                    <a:pt x="16200" y="5400"/>
                  </a:lnTo>
                  <a:lnTo>
                    <a:pt x="21600" y="0"/>
                  </a:lnTo>
                  <a:close/>
                  <a:moveTo>
                    <a:pt x="2160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7" name="AutoShape 9"/>
            <p:cNvSpPr>
              <a:spLocks/>
            </p:cNvSpPr>
            <p:nvPr/>
          </p:nvSpPr>
          <p:spPr bwMode="auto">
            <a:xfrm>
              <a:off x="4018" y="568"/>
              <a:ext cx="208" cy="14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21600" y="0"/>
                  </a:lnTo>
                  <a:lnTo>
                    <a:pt x="19938" y="0"/>
                  </a:lnTo>
                  <a:lnTo>
                    <a:pt x="18277" y="0"/>
                  </a:lnTo>
                  <a:lnTo>
                    <a:pt x="13292" y="2400"/>
                  </a:lnTo>
                  <a:lnTo>
                    <a:pt x="9969" y="0"/>
                  </a:lnTo>
                  <a:lnTo>
                    <a:pt x="8308" y="2400"/>
                  </a:lnTo>
                  <a:lnTo>
                    <a:pt x="8308" y="7200"/>
                  </a:lnTo>
                  <a:lnTo>
                    <a:pt x="8308" y="12000"/>
                  </a:lnTo>
                  <a:lnTo>
                    <a:pt x="4985" y="14400"/>
                  </a:lnTo>
                  <a:lnTo>
                    <a:pt x="1662" y="16800"/>
                  </a:lnTo>
                  <a:lnTo>
                    <a:pt x="0" y="16800"/>
                  </a:lnTo>
                  <a:lnTo>
                    <a:pt x="0" y="21600"/>
                  </a:lnTo>
                  <a:lnTo>
                    <a:pt x="1662" y="21600"/>
                  </a:lnTo>
                  <a:lnTo>
                    <a:pt x="4985" y="19200"/>
                  </a:lnTo>
                  <a:lnTo>
                    <a:pt x="9969" y="14400"/>
                  </a:lnTo>
                  <a:lnTo>
                    <a:pt x="13292" y="9600"/>
                  </a:lnTo>
                  <a:lnTo>
                    <a:pt x="14954" y="7200"/>
                  </a:lnTo>
                  <a:lnTo>
                    <a:pt x="18277" y="4800"/>
                  </a:lnTo>
                  <a:lnTo>
                    <a:pt x="19938" y="2400"/>
                  </a:lnTo>
                  <a:lnTo>
                    <a:pt x="21600" y="0"/>
                  </a:lnTo>
                  <a:close/>
                  <a:moveTo>
                    <a:pt x="2160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8" name="AutoShape 10"/>
            <p:cNvSpPr>
              <a:spLocks/>
            </p:cNvSpPr>
            <p:nvPr/>
          </p:nvSpPr>
          <p:spPr bwMode="auto">
            <a:xfrm>
              <a:off x="6788" y="600"/>
              <a:ext cx="176" cy="8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1782" y="4320"/>
                  </a:moveTo>
                  <a:lnTo>
                    <a:pt x="11782" y="4320"/>
                  </a:lnTo>
                  <a:lnTo>
                    <a:pt x="3927" y="0"/>
                  </a:lnTo>
                  <a:lnTo>
                    <a:pt x="0" y="4320"/>
                  </a:lnTo>
                  <a:lnTo>
                    <a:pt x="3927" y="12960"/>
                  </a:lnTo>
                  <a:lnTo>
                    <a:pt x="9818" y="17280"/>
                  </a:lnTo>
                  <a:lnTo>
                    <a:pt x="21600" y="21600"/>
                  </a:lnTo>
                  <a:lnTo>
                    <a:pt x="17673" y="12960"/>
                  </a:lnTo>
                  <a:lnTo>
                    <a:pt x="11782" y="4320"/>
                  </a:lnTo>
                  <a:close/>
                  <a:moveTo>
                    <a:pt x="11782" y="432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AutoShape 11"/>
            <p:cNvSpPr>
              <a:spLocks/>
            </p:cNvSpPr>
            <p:nvPr/>
          </p:nvSpPr>
          <p:spPr bwMode="auto">
            <a:xfrm>
              <a:off x="5579" y="1128"/>
              <a:ext cx="256" cy="27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4050" y="11435"/>
                  </a:moveTo>
                  <a:lnTo>
                    <a:pt x="4050" y="11435"/>
                  </a:lnTo>
                  <a:lnTo>
                    <a:pt x="9450" y="10165"/>
                  </a:lnTo>
                  <a:lnTo>
                    <a:pt x="10800" y="10165"/>
                  </a:lnTo>
                  <a:lnTo>
                    <a:pt x="13500" y="10165"/>
                  </a:lnTo>
                  <a:lnTo>
                    <a:pt x="10800" y="11435"/>
                  </a:lnTo>
                  <a:lnTo>
                    <a:pt x="8100" y="11435"/>
                  </a:lnTo>
                  <a:lnTo>
                    <a:pt x="5400" y="12706"/>
                  </a:lnTo>
                  <a:lnTo>
                    <a:pt x="5400" y="13976"/>
                  </a:lnTo>
                  <a:lnTo>
                    <a:pt x="5400" y="16518"/>
                  </a:lnTo>
                  <a:lnTo>
                    <a:pt x="6750" y="17788"/>
                  </a:lnTo>
                  <a:lnTo>
                    <a:pt x="13500" y="19059"/>
                  </a:lnTo>
                  <a:lnTo>
                    <a:pt x="12150" y="19059"/>
                  </a:lnTo>
                  <a:lnTo>
                    <a:pt x="10800" y="19059"/>
                  </a:lnTo>
                  <a:lnTo>
                    <a:pt x="12150" y="21600"/>
                  </a:lnTo>
                  <a:lnTo>
                    <a:pt x="13500" y="21600"/>
                  </a:lnTo>
                  <a:lnTo>
                    <a:pt x="16200" y="16518"/>
                  </a:lnTo>
                  <a:lnTo>
                    <a:pt x="17550" y="11435"/>
                  </a:lnTo>
                  <a:lnTo>
                    <a:pt x="16200" y="10165"/>
                  </a:lnTo>
                  <a:lnTo>
                    <a:pt x="18900" y="8894"/>
                  </a:lnTo>
                  <a:lnTo>
                    <a:pt x="21600" y="7624"/>
                  </a:lnTo>
                  <a:lnTo>
                    <a:pt x="18900" y="6353"/>
                  </a:lnTo>
                  <a:lnTo>
                    <a:pt x="17550" y="5082"/>
                  </a:lnTo>
                  <a:lnTo>
                    <a:pt x="12150" y="3812"/>
                  </a:lnTo>
                  <a:lnTo>
                    <a:pt x="13500" y="2541"/>
                  </a:lnTo>
                  <a:lnTo>
                    <a:pt x="10800" y="0"/>
                  </a:lnTo>
                  <a:lnTo>
                    <a:pt x="9450" y="0"/>
                  </a:lnTo>
                  <a:lnTo>
                    <a:pt x="9450" y="2541"/>
                  </a:lnTo>
                  <a:lnTo>
                    <a:pt x="10800" y="3812"/>
                  </a:lnTo>
                  <a:lnTo>
                    <a:pt x="12150" y="6353"/>
                  </a:lnTo>
                  <a:lnTo>
                    <a:pt x="10800" y="7624"/>
                  </a:lnTo>
                  <a:lnTo>
                    <a:pt x="9450" y="6353"/>
                  </a:lnTo>
                  <a:lnTo>
                    <a:pt x="8100" y="5082"/>
                  </a:lnTo>
                  <a:lnTo>
                    <a:pt x="6750" y="2541"/>
                  </a:lnTo>
                  <a:lnTo>
                    <a:pt x="5400" y="1271"/>
                  </a:lnTo>
                  <a:lnTo>
                    <a:pt x="2700" y="2541"/>
                  </a:lnTo>
                  <a:lnTo>
                    <a:pt x="0" y="3812"/>
                  </a:lnTo>
                  <a:lnTo>
                    <a:pt x="4050" y="8894"/>
                  </a:lnTo>
                  <a:lnTo>
                    <a:pt x="4050" y="10165"/>
                  </a:lnTo>
                  <a:lnTo>
                    <a:pt x="4050" y="11435"/>
                  </a:lnTo>
                  <a:close/>
                  <a:moveTo>
                    <a:pt x="4050" y="1143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" name="AutoShape 12"/>
            <p:cNvSpPr>
              <a:spLocks/>
            </p:cNvSpPr>
            <p:nvPr/>
          </p:nvSpPr>
          <p:spPr bwMode="auto">
            <a:xfrm>
              <a:off x="3906" y="496"/>
              <a:ext cx="272" cy="2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271" y="21600"/>
                  </a:moveTo>
                  <a:lnTo>
                    <a:pt x="1271" y="21600"/>
                  </a:lnTo>
                  <a:lnTo>
                    <a:pt x="2541" y="21600"/>
                  </a:lnTo>
                  <a:lnTo>
                    <a:pt x="3812" y="20110"/>
                  </a:lnTo>
                  <a:lnTo>
                    <a:pt x="3812" y="14152"/>
                  </a:lnTo>
                  <a:lnTo>
                    <a:pt x="5082" y="12662"/>
                  </a:lnTo>
                  <a:lnTo>
                    <a:pt x="5082" y="9683"/>
                  </a:lnTo>
                  <a:lnTo>
                    <a:pt x="6353" y="9683"/>
                  </a:lnTo>
                  <a:lnTo>
                    <a:pt x="8894" y="9683"/>
                  </a:lnTo>
                  <a:lnTo>
                    <a:pt x="12706" y="8193"/>
                  </a:lnTo>
                  <a:lnTo>
                    <a:pt x="17788" y="5214"/>
                  </a:lnTo>
                  <a:lnTo>
                    <a:pt x="20329" y="1490"/>
                  </a:lnTo>
                  <a:lnTo>
                    <a:pt x="21600" y="0"/>
                  </a:lnTo>
                  <a:lnTo>
                    <a:pt x="20329" y="0"/>
                  </a:lnTo>
                  <a:lnTo>
                    <a:pt x="17788" y="1490"/>
                  </a:lnTo>
                  <a:lnTo>
                    <a:pt x="15247" y="3724"/>
                  </a:lnTo>
                  <a:lnTo>
                    <a:pt x="8894" y="6703"/>
                  </a:lnTo>
                  <a:lnTo>
                    <a:pt x="2541" y="8193"/>
                  </a:lnTo>
                  <a:lnTo>
                    <a:pt x="0" y="8193"/>
                  </a:lnTo>
                  <a:lnTo>
                    <a:pt x="0" y="11172"/>
                  </a:lnTo>
                  <a:lnTo>
                    <a:pt x="0" y="15641"/>
                  </a:lnTo>
                  <a:lnTo>
                    <a:pt x="1271" y="21600"/>
                  </a:lnTo>
                  <a:close/>
                  <a:moveTo>
                    <a:pt x="1271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1" name="AutoShape 13"/>
            <p:cNvSpPr>
              <a:spLocks/>
            </p:cNvSpPr>
            <p:nvPr/>
          </p:nvSpPr>
          <p:spPr bwMode="auto">
            <a:xfrm>
              <a:off x="6836" y="1080"/>
              <a:ext cx="144" cy="3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9200" y="12343"/>
                  </a:moveTo>
                  <a:lnTo>
                    <a:pt x="19200" y="12343"/>
                  </a:lnTo>
                  <a:lnTo>
                    <a:pt x="16800" y="10286"/>
                  </a:lnTo>
                  <a:lnTo>
                    <a:pt x="12000" y="8229"/>
                  </a:lnTo>
                  <a:lnTo>
                    <a:pt x="14400" y="7200"/>
                  </a:lnTo>
                  <a:lnTo>
                    <a:pt x="16800" y="0"/>
                  </a:lnTo>
                  <a:lnTo>
                    <a:pt x="2400" y="3086"/>
                  </a:lnTo>
                  <a:lnTo>
                    <a:pt x="0" y="6171"/>
                  </a:lnTo>
                  <a:lnTo>
                    <a:pt x="0" y="9257"/>
                  </a:lnTo>
                  <a:lnTo>
                    <a:pt x="2400" y="11314"/>
                  </a:lnTo>
                  <a:lnTo>
                    <a:pt x="9600" y="14400"/>
                  </a:lnTo>
                  <a:lnTo>
                    <a:pt x="9600" y="17486"/>
                  </a:lnTo>
                  <a:lnTo>
                    <a:pt x="12000" y="20571"/>
                  </a:lnTo>
                  <a:lnTo>
                    <a:pt x="16800" y="21600"/>
                  </a:lnTo>
                  <a:lnTo>
                    <a:pt x="19200" y="21600"/>
                  </a:lnTo>
                  <a:lnTo>
                    <a:pt x="21600" y="19543"/>
                  </a:lnTo>
                  <a:lnTo>
                    <a:pt x="21600" y="16457"/>
                  </a:lnTo>
                  <a:lnTo>
                    <a:pt x="21600" y="15429"/>
                  </a:lnTo>
                  <a:lnTo>
                    <a:pt x="19200" y="15429"/>
                  </a:lnTo>
                  <a:lnTo>
                    <a:pt x="14400" y="13371"/>
                  </a:lnTo>
                  <a:lnTo>
                    <a:pt x="16800" y="13371"/>
                  </a:lnTo>
                  <a:lnTo>
                    <a:pt x="19200" y="12343"/>
                  </a:lnTo>
                  <a:close/>
                  <a:moveTo>
                    <a:pt x="19200" y="12343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2" name="AutoShape 14"/>
            <p:cNvSpPr>
              <a:spLocks/>
            </p:cNvSpPr>
            <p:nvPr/>
          </p:nvSpPr>
          <p:spPr bwMode="auto">
            <a:xfrm>
              <a:off x="3722" y="552"/>
              <a:ext cx="160" cy="6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0" y="21600"/>
                  </a:lnTo>
                  <a:lnTo>
                    <a:pt x="10800" y="16200"/>
                  </a:lnTo>
                  <a:lnTo>
                    <a:pt x="21600" y="0"/>
                  </a:lnTo>
                  <a:lnTo>
                    <a:pt x="12960" y="0"/>
                  </a:lnTo>
                  <a:lnTo>
                    <a:pt x="6480" y="5400"/>
                  </a:lnTo>
                  <a:lnTo>
                    <a:pt x="0" y="16200"/>
                  </a:lnTo>
                  <a:lnTo>
                    <a:pt x="0" y="21600"/>
                  </a:lnTo>
                  <a:close/>
                  <a:moveTo>
                    <a:pt x="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3" name="AutoShape 15"/>
            <p:cNvSpPr>
              <a:spLocks/>
            </p:cNvSpPr>
            <p:nvPr/>
          </p:nvSpPr>
          <p:spPr bwMode="auto">
            <a:xfrm>
              <a:off x="6932" y="1400"/>
              <a:ext cx="344" cy="1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05" y="1800"/>
                  </a:moveTo>
                  <a:lnTo>
                    <a:pt x="1005" y="1800"/>
                  </a:lnTo>
                  <a:lnTo>
                    <a:pt x="0" y="3600"/>
                  </a:lnTo>
                  <a:lnTo>
                    <a:pt x="1005" y="7200"/>
                  </a:lnTo>
                  <a:lnTo>
                    <a:pt x="4019" y="18000"/>
                  </a:lnTo>
                  <a:lnTo>
                    <a:pt x="16074" y="21600"/>
                  </a:lnTo>
                  <a:lnTo>
                    <a:pt x="20093" y="21600"/>
                  </a:lnTo>
                  <a:lnTo>
                    <a:pt x="21600" y="21600"/>
                  </a:lnTo>
                  <a:lnTo>
                    <a:pt x="20093" y="18000"/>
                  </a:lnTo>
                  <a:lnTo>
                    <a:pt x="18084" y="18000"/>
                  </a:lnTo>
                  <a:lnTo>
                    <a:pt x="15070" y="16200"/>
                  </a:lnTo>
                  <a:lnTo>
                    <a:pt x="10047" y="12600"/>
                  </a:lnTo>
                  <a:lnTo>
                    <a:pt x="7033" y="9000"/>
                  </a:lnTo>
                  <a:lnTo>
                    <a:pt x="5023" y="1800"/>
                  </a:lnTo>
                  <a:lnTo>
                    <a:pt x="5023" y="0"/>
                  </a:lnTo>
                  <a:lnTo>
                    <a:pt x="2009" y="1800"/>
                  </a:lnTo>
                  <a:lnTo>
                    <a:pt x="1005" y="1800"/>
                  </a:lnTo>
                  <a:close/>
                  <a:moveTo>
                    <a:pt x="1005" y="18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4" name="AutoShape 16"/>
            <p:cNvSpPr>
              <a:spLocks/>
            </p:cNvSpPr>
            <p:nvPr/>
          </p:nvSpPr>
          <p:spPr bwMode="auto">
            <a:xfrm>
              <a:off x="4210" y="1544"/>
              <a:ext cx="48" cy="12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0"/>
                  </a:lnTo>
                  <a:lnTo>
                    <a:pt x="0" y="2880"/>
                  </a:lnTo>
                  <a:lnTo>
                    <a:pt x="0" y="11520"/>
                  </a:lnTo>
                  <a:lnTo>
                    <a:pt x="7200" y="21600"/>
                  </a:lnTo>
                  <a:lnTo>
                    <a:pt x="14400" y="21600"/>
                  </a:lnTo>
                  <a:lnTo>
                    <a:pt x="21600" y="1728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5" name="AutoShape 17"/>
            <p:cNvSpPr>
              <a:spLocks/>
            </p:cNvSpPr>
            <p:nvPr/>
          </p:nvSpPr>
          <p:spPr bwMode="auto">
            <a:xfrm>
              <a:off x="2689" y="696"/>
              <a:ext cx="2442" cy="157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9971" y="5263"/>
                  </a:moveTo>
                  <a:lnTo>
                    <a:pt x="19971" y="5263"/>
                  </a:lnTo>
                  <a:lnTo>
                    <a:pt x="20254" y="5044"/>
                  </a:lnTo>
                  <a:lnTo>
                    <a:pt x="20113" y="5044"/>
                  </a:lnTo>
                  <a:lnTo>
                    <a:pt x="21175" y="4605"/>
                  </a:lnTo>
                  <a:lnTo>
                    <a:pt x="21458" y="4386"/>
                  </a:lnTo>
                  <a:lnTo>
                    <a:pt x="21600" y="4386"/>
                  </a:lnTo>
                  <a:lnTo>
                    <a:pt x="21033" y="4166"/>
                  </a:lnTo>
                  <a:lnTo>
                    <a:pt x="20254" y="3947"/>
                  </a:lnTo>
                  <a:lnTo>
                    <a:pt x="19971" y="4166"/>
                  </a:lnTo>
                  <a:lnTo>
                    <a:pt x="19830" y="4166"/>
                  </a:lnTo>
                  <a:lnTo>
                    <a:pt x="20538" y="3728"/>
                  </a:lnTo>
                  <a:lnTo>
                    <a:pt x="20750" y="3509"/>
                  </a:lnTo>
                  <a:lnTo>
                    <a:pt x="20750" y="3289"/>
                  </a:lnTo>
                  <a:lnTo>
                    <a:pt x="20538" y="3070"/>
                  </a:lnTo>
                  <a:lnTo>
                    <a:pt x="20113" y="2851"/>
                  </a:lnTo>
                  <a:lnTo>
                    <a:pt x="19830" y="2851"/>
                  </a:lnTo>
                  <a:lnTo>
                    <a:pt x="19688" y="2851"/>
                  </a:lnTo>
                  <a:lnTo>
                    <a:pt x="19546" y="2851"/>
                  </a:lnTo>
                  <a:lnTo>
                    <a:pt x="19546" y="2631"/>
                  </a:lnTo>
                  <a:lnTo>
                    <a:pt x="19688" y="2631"/>
                  </a:lnTo>
                  <a:lnTo>
                    <a:pt x="19971" y="2412"/>
                  </a:lnTo>
                  <a:lnTo>
                    <a:pt x="20396" y="2631"/>
                  </a:lnTo>
                  <a:lnTo>
                    <a:pt x="20892" y="2851"/>
                  </a:lnTo>
                  <a:lnTo>
                    <a:pt x="21175" y="2851"/>
                  </a:lnTo>
                  <a:lnTo>
                    <a:pt x="21458" y="2851"/>
                  </a:lnTo>
                  <a:lnTo>
                    <a:pt x="21458" y="2412"/>
                  </a:lnTo>
                  <a:lnTo>
                    <a:pt x="21458" y="2193"/>
                  </a:lnTo>
                  <a:lnTo>
                    <a:pt x="20750" y="1974"/>
                  </a:lnTo>
                  <a:lnTo>
                    <a:pt x="20113" y="1754"/>
                  </a:lnTo>
                  <a:lnTo>
                    <a:pt x="20254" y="1754"/>
                  </a:lnTo>
                  <a:lnTo>
                    <a:pt x="20538" y="1754"/>
                  </a:lnTo>
                  <a:lnTo>
                    <a:pt x="21175" y="1974"/>
                  </a:lnTo>
                  <a:lnTo>
                    <a:pt x="21317" y="1974"/>
                  </a:lnTo>
                  <a:lnTo>
                    <a:pt x="21458" y="1974"/>
                  </a:lnTo>
                  <a:lnTo>
                    <a:pt x="21175" y="1535"/>
                  </a:lnTo>
                  <a:lnTo>
                    <a:pt x="20750" y="1316"/>
                  </a:lnTo>
                  <a:lnTo>
                    <a:pt x="19830" y="1535"/>
                  </a:lnTo>
                  <a:lnTo>
                    <a:pt x="19688" y="1535"/>
                  </a:lnTo>
                  <a:lnTo>
                    <a:pt x="19546" y="1316"/>
                  </a:lnTo>
                  <a:lnTo>
                    <a:pt x="19405" y="1096"/>
                  </a:lnTo>
                  <a:lnTo>
                    <a:pt x="19263" y="1096"/>
                  </a:lnTo>
                  <a:lnTo>
                    <a:pt x="19121" y="1316"/>
                  </a:lnTo>
                  <a:lnTo>
                    <a:pt x="18838" y="1535"/>
                  </a:lnTo>
                  <a:lnTo>
                    <a:pt x="18413" y="1754"/>
                  </a:lnTo>
                  <a:lnTo>
                    <a:pt x="18130" y="1754"/>
                  </a:lnTo>
                  <a:lnTo>
                    <a:pt x="17988" y="1754"/>
                  </a:lnTo>
                  <a:lnTo>
                    <a:pt x="17988" y="1535"/>
                  </a:lnTo>
                  <a:lnTo>
                    <a:pt x="17988" y="1316"/>
                  </a:lnTo>
                  <a:lnTo>
                    <a:pt x="18130" y="877"/>
                  </a:lnTo>
                  <a:lnTo>
                    <a:pt x="18130" y="658"/>
                  </a:lnTo>
                  <a:lnTo>
                    <a:pt x="17988" y="439"/>
                  </a:lnTo>
                  <a:lnTo>
                    <a:pt x="17847" y="439"/>
                  </a:lnTo>
                  <a:lnTo>
                    <a:pt x="17563" y="658"/>
                  </a:lnTo>
                  <a:lnTo>
                    <a:pt x="17422" y="877"/>
                  </a:lnTo>
                  <a:lnTo>
                    <a:pt x="17280" y="877"/>
                  </a:lnTo>
                  <a:lnTo>
                    <a:pt x="17138" y="877"/>
                  </a:lnTo>
                  <a:lnTo>
                    <a:pt x="16997" y="658"/>
                  </a:lnTo>
                  <a:lnTo>
                    <a:pt x="16855" y="219"/>
                  </a:lnTo>
                  <a:lnTo>
                    <a:pt x="16005" y="0"/>
                  </a:lnTo>
                  <a:lnTo>
                    <a:pt x="15722" y="219"/>
                  </a:lnTo>
                  <a:lnTo>
                    <a:pt x="15580" y="439"/>
                  </a:lnTo>
                  <a:lnTo>
                    <a:pt x="15155" y="877"/>
                  </a:lnTo>
                  <a:lnTo>
                    <a:pt x="14872" y="877"/>
                  </a:lnTo>
                  <a:lnTo>
                    <a:pt x="14589" y="658"/>
                  </a:lnTo>
                  <a:lnTo>
                    <a:pt x="14447" y="439"/>
                  </a:lnTo>
                  <a:lnTo>
                    <a:pt x="14022" y="219"/>
                  </a:lnTo>
                  <a:lnTo>
                    <a:pt x="13456" y="439"/>
                  </a:lnTo>
                  <a:lnTo>
                    <a:pt x="13172" y="658"/>
                  </a:lnTo>
                  <a:lnTo>
                    <a:pt x="13031" y="1096"/>
                  </a:lnTo>
                  <a:lnTo>
                    <a:pt x="13172" y="1316"/>
                  </a:lnTo>
                  <a:lnTo>
                    <a:pt x="13314" y="1535"/>
                  </a:lnTo>
                  <a:lnTo>
                    <a:pt x="13172" y="1535"/>
                  </a:lnTo>
                  <a:lnTo>
                    <a:pt x="12889" y="1316"/>
                  </a:lnTo>
                  <a:lnTo>
                    <a:pt x="12606" y="1096"/>
                  </a:lnTo>
                  <a:lnTo>
                    <a:pt x="12181" y="1316"/>
                  </a:lnTo>
                  <a:lnTo>
                    <a:pt x="11898" y="1535"/>
                  </a:lnTo>
                  <a:lnTo>
                    <a:pt x="11756" y="1754"/>
                  </a:lnTo>
                  <a:lnTo>
                    <a:pt x="11614" y="1974"/>
                  </a:lnTo>
                  <a:lnTo>
                    <a:pt x="11898" y="2412"/>
                  </a:lnTo>
                  <a:lnTo>
                    <a:pt x="12039" y="2631"/>
                  </a:lnTo>
                  <a:lnTo>
                    <a:pt x="12181" y="2851"/>
                  </a:lnTo>
                  <a:lnTo>
                    <a:pt x="12039" y="3289"/>
                  </a:lnTo>
                  <a:lnTo>
                    <a:pt x="11756" y="3947"/>
                  </a:lnTo>
                  <a:lnTo>
                    <a:pt x="11614" y="3947"/>
                  </a:lnTo>
                  <a:lnTo>
                    <a:pt x="11473" y="3947"/>
                  </a:lnTo>
                  <a:lnTo>
                    <a:pt x="11190" y="4166"/>
                  </a:lnTo>
                  <a:lnTo>
                    <a:pt x="10552" y="5044"/>
                  </a:lnTo>
                  <a:lnTo>
                    <a:pt x="9986" y="5482"/>
                  </a:lnTo>
                  <a:lnTo>
                    <a:pt x="9561" y="6140"/>
                  </a:lnTo>
                  <a:lnTo>
                    <a:pt x="9561" y="6359"/>
                  </a:lnTo>
                  <a:lnTo>
                    <a:pt x="8852" y="6579"/>
                  </a:lnTo>
                  <a:lnTo>
                    <a:pt x="8569" y="6798"/>
                  </a:lnTo>
                  <a:lnTo>
                    <a:pt x="8286" y="7017"/>
                  </a:lnTo>
                  <a:lnTo>
                    <a:pt x="8144" y="7017"/>
                  </a:lnTo>
                  <a:lnTo>
                    <a:pt x="8286" y="7017"/>
                  </a:lnTo>
                  <a:lnTo>
                    <a:pt x="8569" y="7017"/>
                  </a:lnTo>
                  <a:lnTo>
                    <a:pt x="8852" y="6798"/>
                  </a:lnTo>
                  <a:lnTo>
                    <a:pt x="9136" y="7017"/>
                  </a:lnTo>
                  <a:lnTo>
                    <a:pt x="9136" y="7456"/>
                  </a:lnTo>
                  <a:lnTo>
                    <a:pt x="8994" y="7675"/>
                  </a:lnTo>
                  <a:lnTo>
                    <a:pt x="8711" y="7894"/>
                  </a:lnTo>
                  <a:lnTo>
                    <a:pt x="8428" y="8114"/>
                  </a:lnTo>
                  <a:lnTo>
                    <a:pt x="8144" y="8333"/>
                  </a:lnTo>
                  <a:lnTo>
                    <a:pt x="7719" y="8991"/>
                  </a:lnTo>
                  <a:lnTo>
                    <a:pt x="7861" y="8991"/>
                  </a:lnTo>
                  <a:lnTo>
                    <a:pt x="7719" y="8991"/>
                  </a:lnTo>
                  <a:lnTo>
                    <a:pt x="7436" y="8991"/>
                  </a:lnTo>
                  <a:lnTo>
                    <a:pt x="7153" y="8991"/>
                  </a:lnTo>
                  <a:lnTo>
                    <a:pt x="7153" y="9210"/>
                  </a:lnTo>
                  <a:lnTo>
                    <a:pt x="7294" y="9210"/>
                  </a:lnTo>
                  <a:lnTo>
                    <a:pt x="7436" y="9429"/>
                  </a:lnTo>
                  <a:lnTo>
                    <a:pt x="7436" y="9649"/>
                  </a:lnTo>
                  <a:lnTo>
                    <a:pt x="6870" y="10307"/>
                  </a:lnTo>
                  <a:lnTo>
                    <a:pt x="6161" y="10526"/>
                  </a:lnTo>
                  <a:lnTo>
                    <a:pt x="5878" y="10526"/>
                  </a:lnTo>
                  <a:lnTo>
                    <a:pt x="5736" y="10307"/>
                  </a:lnTo>
                  <a:lnTo>
                    <a:pt x="5595" y="10307"/>
                  </a:lnTo>
                  <a:lnTo>
                    <a:pt x="5453" y="10307"/>
                  </a:lnTo>
                  <a:lnTo>
                    <a:pt x="5453" y="10526"/>
                  </a:lnTo>
                  <a:lnTo>
                    <a:pt x="5595" y="10745"/>
                  </a:lnTo>
                  <a:lnTo>
                    <a:pt x="5595" y="11184"/>
                  </a:lnTo>
                  <a:lnTo>
                    <a:pt x="5595" y="11403"/>
                  </a:lnTo>
                  <a:lnTo>
                    <a:pt x="5453" y="11403"/>
                  </a:lnTo>
                  <a:lnTo>
                    <a:pt x="5453" y="11184"/>
                  </a:lnTo>
                  <a:lnTo>
                    <a:pt x="5311" y="10745"/>
                  </a:lnTo>
                  <a:lnTo>
                    <a:pt x="5311" y="10526"/>
                  </a:lnTo>
                  <a:lnTo>
                    <a:pt x="5170" y="10745"/>
                  </a:lnTo>
                  <a:lnTo>
                    <a:pt x="5170" y="10964"/>
                  </a:lnTo>
                  <a:lnTo>
                    <a:pt x="4745" y="10964"/>
                  </a:lnTo>
                  <a:lnTo>
                    <a:pt x="4603" y="10964"/>
                  </a:lnTo>
                  <a:lnTo>
                    <a:pt x="4462" y="10964"/>
                  </a:lnTo>
                  <a:lnTo>
                    <a:pt x="4462" y="11403"/>
                  </a:lnTo>
                  <a:lnTo>
                    <a:pt x="4745" y="11622"/>
                  </a:lnTo>
                  <a:lnTo>
                    <a:pt x="4887" y="11842"/>
                  </a:lnTo>
                  <a:lnTo>
                    <a:pt x="4887" y="12061"/>
                  </a:lnTo>
                  <a:lnTo>
                    <a:pt x="4745" y="12061"/>
                  </a:lnTo>
                  <a:lnTo>
                    <a:pt x="4603" y="11622"/>
                  </a:lnTo>
                  <a:lnTo>
                    <a:pt x="4462" y="11403"/>
                  </a:lnTo>
                  <a:lnTo>
                    <a:pt x="4320" y="11184"/>
                  </a:lnTo>
                  <a:lnTo>
                    <a:pt x="4178" y="11403"/>
                  </a:lnTo>
                  <a:lnTo>
                    <a:pt x="4037" y="11622"/>
                  </a:lnTo>
                  <a:lnTo>
                    <a:pt x="3753" y="12061"/>
                  </a:lnTo>
                  <a:lnTo>
                    <a:pt x="3612" y="12061"/>
                  </a:lnTo>
                  <a:lnTo>
                    <a:pt x="4462" y="12061"/>
                  </a:lnTo>
                  <a:lnTo>
                    <a:pt x="4745" y="12061"/>
                  </a:lnTo>
                  <a:lnTo>
                    <a:pt x="4887" y="12280"/>
                  </a:lnTo>
                  <a:lnTo>
                    <a:pt x="4603" y="12280"/>
                  </a:lnTo>
                  <a:lnTo>
                    <a:pt x="4462" y="12061"/>
                  </a:lnTo>
                  <a:lnTo>
                    <a:pt x="3753" y="12280"/>
                  </a:lnTo>
                  <a:lnTo>
                    <a:pt x="3612" y="12280"/>
                  </a:lnTo>
                  <a:lnTo>
                    <a:pt x="3470" y="12280"/>
                  </a:lnTo>
                  <a:lnTo>
                    <a:pt x="3470" y="12499"/>
                  </a:lnTo>
                  <a:lnTo>
                    <a:pt x="3612" y="12938"/>
                  </a:lnTo>
                  <a:lnTo>
                    <a:pt x="3612" y="13267"/>
                  </a:lnTo>
                  <a:lnTo>
                    <a:pt x="3612" y="13486"/>
                  </a:lnTo>
                  <a:lnTo>
                    <a:pt x="3470" y="13486"/>
                  </a:lnTo>
                  <a:lnTo>
                    <a:pt x="3329" y="13486"/>
                  </a:lnTo>
                  <a:lnTo>
                    <a:pt x="3187" y="13267"/>
                  </a:lnTo>
                  <a:lnTo>
                    <a:pt x="3045" y="13267"/>
                  </a:lnTo>
                  <a:lnTo>
                    <a:pt x="2762" y="13486"/>
                  </a:lnTo>
                  <a:lnTo>
                    <a:pt x="2479" y="13925"/>
                  </a:lnTo>
                  <a:lnTo>
                    <a:pt x="2195" y="14363"/>
                  </a:lnTo>
                  <a:lnTo>
                    <a:pt x="1912" y="15021"/>
                  </a:lnTo>
                  <a:lnTo>
                    <a:pt x="2054" y="15021"/>
                  </a:lnTo>
                  <a:lnTo>
                    <a:pt x="1912" y="15460"/>
                  </a:lnTo>
                  <a:lnTo>
                    <a:pt x="1487" y="15898"/>
                  </a:lnTo>
                  <a:lnTo>
                    <a:pt x="921" y="16776"/>
                  </a:lnTo>
                  <a:lnTo>
                    <a:pt x="921" y="16995"/>
                  </a:lnTo>
                  <a:lnTo>
                    <a:pt x="921" y="17214"/>
                  </a:lnTo>
                  <a:lnTo>
                    <a:pt x="921" y="17434"/>
                  </a:lnTo>
                  <a:lnTo>
                    <a:pt x="425" y="18091"/>
                  </a:lnTo>
                  <a:lnTo>
                    <a:pt x="567" y="18091"/>
                  </a:lnTo>
                  <a:lnTo>
                    <a:pt x="425" y="18091"/>
                  </a:lnTo>
                  <a:lnTo>
                    <a:pt x="283" y="18091"/>
                  </a:lnTo>
                  <a:lnTo>
                    <a:pt x="283" y="18311"/>
                  </a:lnTo>
                  <a:lnTo>
                    <a:pt x="425" y="18530"/>
                  </a:lnTo>
                  <a:lnTo>
                    <a:pt x="283" y="18749"/>
                  </a:lnTo>
                  <a:lnTo>
                    <a:pt x="142" y="19188"/>
                  </a:lnTo>
                  <a:lnTo>
                    <a:pt x="0" y="19188"/>
                  </a:lnTo>
                  <a:lnTo>
                    <a:pt x="142" y="19407"/>
                  </a:lnTo>
                  <a:lnTo>
                    <a:pt x="567" y="19846"/>
                  </a:lnTo>
                  <a:lnTo>
                    <a:pt x="779" y="19626"/>
                  </a:lnTo>
                  <a:lnTo>
                    <a:pt x="921" y="19626"/>
                  </a:lnTo>
                  <a:lnTo>
                    <a:pt x="1062" y="19626"/>
                  </a:lnTo>
                  <a:lnTo>
                    <a:pt x="1062" y="19846"/>
                  </a:lnTo>
                  <a:lnTo>
                    <a:pt x="921" y="20065"/>
                  </a:lnTo>
                  <a:lnTo>
                    <a:pt x="567" y="20504"/>
                  </a:lnTo>
                  <a:lnTo>
                    <a:pt x="142" y="20942"/>
                  </a:lnTo>
                  <a:lnTo>
                    <a:pt x="0" y="21161"/>
                  </a:lnTo>
                  <a:lnTo>
                    <a:pt x="142" y="21381"/>
                  </a:lnTo>
                  <a:lnTo>
                    <a:pt x="425" y="21600"/>
                  </a:lnTo>
                  <a:lnTo>
                    <a:pt x="567" y="21600"/>
                  </a:lnTo>
                  <a:lnTo>
                    <a:pt x="921" y="21381"/>
                  </a:lnTo>
                  <a:lnTo>
                    <a:pt x="1204" y="20942"/>
                  </a:lnTo>
                  <a:lnTo>
                    <a:pt x="1629" y="20284"/>
                  </a:lnTo>
                  <a:lnTo>
                    <a:pt x="1629" y="20504"/>
                  </a:lnTo>
                  <a:lnTo>
                    <a:pt x="1912" y="20065"/>
                  </a:lnTo>
                  <a:lnTo>
                    <a:pt x="2054" y="19846"/>
                  </a:lnTo>
                  <a:lnTo>
                    <a:pt x="2054" y="20065"/>
                  </a:lnTo>
                  <a:lnTo>
                    <a:pt x="2620" y="19407"/>
                  </a:lnTo>
                  <a:lnTo>
                    <a:pt x="3329" y="18530"/>
                  </a:lnTo>
                  <a:lnTo>
                    <a:pt x="4037" y="17872"/>
                  </a:lnTo>
                  <a:lnTo>
                    <a:pt x="4037" y="18091"/>
                  </a:lnTo>
                  <a:lnTo>
                    <a:pt x="4178" y="18311"/>
                  </a:lnTo>
                  <a:lnTo>
                    <a:pt x="4178" y="17872"/>
                  </a:lnTo>
                  <a:lnTo>
                    <a:pt x="4320" y="17434"/>
                  </a:lnTo>
                  <a:lnTo>
                    <a:pt x="4462" y="17653"/>
                  </a:lnTo>
                  <a:lnTo>
                    <a:pt x="4603" y="17653"/>
                  </a:lnTo>
                  <a:lnTo>
                    <a:pt x="4745" y="17434"/>
                  </a:lnTo>
                  <a:lnTo>
                    <a:pt x="4887" y="17214"/>
                  </a:lnTo>
                  <a:lnTo>
                    <a:pt x="4887" y="16776"/>
                  </a:lnTo>
                  <a:lnTo>
                    <a:pt x="5028" y="16556"/>
                  </a:lnTo>
                  <a:lnTo>
                    <a:pt x="5453" y="16556"/>
                  </a:lnTo>
                  <a:lnTo>
                    <a:pt x="5878" y="16776"/>
                  </a:lnTo>
                  <a:lnTo>
                    <a:pt x="5878" y="16556"/>
                  </a:lnTo>
                  <a:lnTo>
                    <a:pt x="6020" y="16337"/>
                  </a:lnTo>
                  <a:lnTo>
                    <a:pt x="6161" y="16776"/>
                  </a:lnTo>
                  <a:lnTo>
                    <a:pt x="6586" y="16556"/>
                  </a:lnTo>
                  <a:lnTo>
                    <a:pt x="6870" y="16118"/>
                  </a:lnTo>
                  <a:lnTo>
                    <a:pt x="7011" y="16118"/>
                  </a:lnTo>
                  <a:lnTo>
                    <a:pt x="7011" y="16337"/>
                  </a:lnTo>
                  <a:lnTo>
                    <a:pt x="7153" y="16776"/>
                  </a:lnTo>
                  <a:lnTo>
                    <a:pt x="7436" y="16776"/>
                  </a:lnTo>
                  <a:lnTo>
                    <a:pt x="8003" y="16776"/>
                  </a:lnTo>
                  <a:lnTo>
                    <a:pt x="8286" y="16337"/>
                  </a:lnTo>
                  <a:lnTo>
                    <a:pt x="8711" y="16118"/>
                  </a:lnTo>
                  <a:lnTo>
                    <a:pt x="8852" y="16118"/>
                  </a:lnTo>
                  <a:lnTo>
                    <a:pt x="8994" y="15679"/>
                  </a:lnTo>
                  <a:lnTo>
                    <a:pt x="9277" y="15898"/>
                  </a:lnTo>
                  <a:lnTo>
                    <a:pt x="9419" y="15898"/>
                  </a:lnTo>
                  <a:lnTo>
                    <a:pt x="9702" y="15241"/>
                  </a:lnTo>
                  <a:lnTo>
                    <a:pt x="9844" y="15021"/>
                  </a:lnTo>
                  <a:lnTo>
                    <a:pt x="9986" y="14802"/>
                  </a:lnTo>
                  <a:lnTo>
                    <a:pt x="10552" y="15021"/>
                  </a:lnTo>
                  <a:lnTo>
                    <a:pt x="10906" y="15241"/>
                  </a:lnTo>
                  <a:lnTo>
                    <a:pt x="11190" y="15460"/>
                  </a:lnTo>
                  <a:lnTo>
                    <a:pt x="11331" y="15679"/>
                  </a:lnTo>
                  <a:lnTo>
                    <a:pt x="11473" y="16118"/>
                  </a:lnTo>
                  <a:lnTo>
                    <a:pt x="12039" y="15898"/>
                  </a:lnTo>
                  <a:lnTo>
                    <a:pt x="12889" y="15241"/>
                  </a:lnTo>
                  <a:lnTo>
                    <a:pt x="13172" y="15460"/>
                  </a:lnTo>
                  <a:lnTo>
                    <a:pt x="13597" y="15241"/>
                  </a:lnTo>
                  <a:lnTo>
                    <a:pt x="13739" y="15241"/>
                  </a:lnTo>
                  <a:lnTo>
                    <a:pt x="13739" y="15021"/>
                  </a:lnTo>
                  <a:lnTo>
                    <a:pt x="13456" y="14802"/>
                  </a:lnTo>
                  <a:lnTo>
                    <a:pt x="12889" y="14583"/>
                  </a:lnTo>
                  <a:lnTo>
                    <a:pt x="12464" y="14363"/>
                  </a:lnTo>
                  <a:lnTo>
                    <a:pt x="12039" y="13925"/>
                  </a:lnTo>
                  <a:lnTo>
                    <a:pt x="12323" y="13925"/>
                  </a:lnTo>
                  <a:lnTo>
                    <a:pt x="12606" y="13925"/>
                  </a:lnTo>
                  <a:lnTo>
                    <a:pt x="12889" y="13925"/>
                  </a:lnTo>
                  <a:lnTo>
                    <a:pt x="12889" y="13706"/>
                  </a:lnTo>
                  <a:lnTo>
                    <a:pt x="12889" y="13486"/>
                  </a:lnTo>
                  <a:lnTo>
                    <a:pt x="12889" y="13267"/>
                  </a:lnTo>
                  <a:lnTo>
                    <a:pt x="13314" y="12938"/>
                  </a:lnTo>
                  <a:lnTo>
                    <a:pt x="13597" y="13267"/>
                  </a:lnTo>
                  <a:lnTo>
                    <a:pt x="13456" y="12499"/>
                  </a:lnTo>
                  <a:lnTo>
                    <a:pt x="13456" y="11842"/>
                  </a:lnTo>
                  <a:lnTo>
                    <a:pt x="13456" y="11622"/>
                  </a:lnTo>
                  <a:lnTo>
                    <a:pt x="13881" y="12938"/>
                  </a:lnTo>
                  <a:lnTo>
                    <a:pt x="13739" y="13267"/>
                  </a:lnTo>
                  <a:lnTo>
                    <a:pt x="13597" y="13267"/>
                  </a:lnTo>
                  <a:lnTo>
                    <a:pt x="13739" y="14144"/>
                  </a:lnTo>
                  <a:lnTo>
                    <a:pt x="13739" y="14583"/>
                  </a:lnTo>
                  <a:lnTo>
                    <a:pt x="14022" y="14583"/>
                  </a:lnTo>
                  <a:lnTo>
                    <a:pt x="14164" y="14363"/>
                  </a:lnTo>
                  <a:lnTo>
                    <a:pt x="14164" y="14144"/>
                  </a:lnTo>
                  <a:lnTo>
                    <a:pt x="14306" y="14144"/>
                  </a:lnTo>
                  <a:lnTo>
                    <a:pt x="14164" y="14363"/>
                  </a:lnTo>
                  <a:lnTo>
                    <a:pt x="14022" y="14583"/>
                  </a:lnTo>
                  <a:lnTo>
                    <a:pt x="14164" y="14802"/>
                  </a:lnTo>
                  <a:lnTo>
                    <a:pt x="14306" y="14583"/>
                  </a:lnTo>
                  <a:lnTo>
                    <a:pt x="14730" y="13486"/>
                  </a:lnTo>
                  <a:lnTo>
                    <a:pt x="14872" y="12719"/>
                  </a:lnTo>
                  <a:lnTo>
                    <a:pt x="14872" y="12280"/>
                  </a:lnTo>
                  <a:lnTo>
                    <a:pt x="14589" y="12061"/>
                  </a:lnTo>
                  <a:lnTo>
                    <a:pt x="14447" y="12061"/>
                  </a:lnTo>
                  <a:lnTo>
                    <a:pt x="14164" y="12280"/>
                  </a:lnTo>
                  <a:lnTo>
                    <a:pt x="14306" y="12061"/>
                  </a:lnTo>
                  <a:lnTo>
                    <a:pt x="14447" y="11842"/>
                  </a:lnTo>
                  <a:lnTo>
                    <a:pt x="14447" y="11184"/>
                  </a:lnTo>
                  <a:lnTo>
                    <a:pt x="14447" y="10745"/>
                  </a:lnTo>
                  <a:lnTo>
                    <a:pt x="14589" y="10526"/>
                  </a:lnTo>
                  <a:lnTo>
                    <a:pt x="14730" y="10526"/>
                  </a:lnTo>
                  <a:lnTo>
                    <a:pt x="15014" y="10526"/>
                  </a:lnTo>
                  <a:lnTo>
                    <a:pt x="15439" y="10745"/>
                  </a:lnTo>
                  <a:lnTo>
                    <a:pt x="15580" y="10745"/>
                  </a:lnTo>
                  <a:lnTo>
                    <a:pt x="15722" y="10526"/>
                  </a:lnTo>
                  <a:lnTo>
                    <a:pt x="15722" y="11403"/>
                  </a:lnTo>
                  <a:lnTo>
                    <a:pt x="15722" y="11622"/>
                  </a:lnTo>
                  <a:lnTo>
                    <a:pt x="15864" y="11842"/>
                  </a:lnTo>
                  <a:lnTo>
                    <a:pt x="16005" y="11622"/>
                  </a:lnTo>
                  <a:lnTo>
                    <a:pt x="16289" y="11403"/>
                  </a:lnTo>
                  <a:lnTo>
                    <a:pt x="16430" y="11184"/>
                  </a:lnTo>
                  <a:lnTo>
                    <a:pt x="16430" y="10745"/>
                  </a:lnTo>
                  <a:lnTo>
                    <a:pt x="16430" y="10307"/>
                  </a:lnTo>
                  <a:lnTo>
                    <a:pt x="16572" y="10087"/>
                  </a:lnTo>
                  <a:lnTo>
                    <a:pt x="16713" y="10087"/>
                  </a:lnTo>
                  <a:lnTo>
                    <a:pt x="16997" y="10307"/>
                  </a:lnTo>
                  <a:lnTo>
                    <a:pt x="17138" y="10526"/>
                  </a:lnTo>
                  <a:lnTo>
                    <a:pt x="17280" y="10526"/>
                  </a:lnTo>
                  <a:lnTo>
                    <a:pt x="17280" y="10307"/>
                  </a:lnTo>
                  <a:lnTo>
                    <a:pt x="16997" y="9868"/>
                  </a:lnTo>
                  <a:lnTo>
                    <a:pt x="16855" y="9649"/>
                  </a:lnTo>
                  <a:lnTo>
                    <a:pt x="16855" y="9429"/>
                  </a:lnTo>
                  <a:lnTo>
                    <a:pt x="16997" y="9210"/>
                  </a:lnTo>
                  <a:lnTo>
                    <a:pt x="17280" y="9429"/>
                  </a:lnTo>
                  <a:lnTo>
                    <a:pt x="17422" y="9429"/>
                  </a:lnTo>
                  <a:lnTo>
                    <a:pt x="17705" y="9429"/>
                  </a:lnTo>
                  <a:lnTo>
                    <a:pt x="17847" y="9210"/>
                  </a:lnTo>
                  <a:lnTo>
                    <a:pt x="17847" y="8772"/>
                  </a:lnTo>
                  <a:lnTo>
                    <a:pt x="17847" y="8114"/>
                  </a:lnTo>
                  <a:lnTo>
                    <a:pt x="17847" y="7894"/>
                  </a:lnTo>
                  <a:lnTo>
                    <a:pt x="17847" y="7675"/>
                  </a:lnTo>
                  <a:lnTo>
                    <a:pt x="18271" y="7894"/>
                  </a:lnTo>
                  <a:lnTo>
                    <a:pt x="18555" y="8114"/>
                  </a:lnTo>
                  <a:lnTo>
                    <a:pt x="18696" y="8114"/>
                  </a:lnTo>
                  <a:lnTo>
                    <a:pt x="18838" y="8114"/>
                  </a:lnTo>
                  <a:lnTo>
                    <a:pt x="18555" y="7456"/>
                  </a:lnTo>
                  <a:lnTo>
                    <a:pt x="18413" y="7237"/>
                  </a:lnTo>
                  <a:lnTo>
                    <a:pt x="18413" y="7017"/>
                  </a:lnTo>
                  <a:lnTo>
                    <a:pt x="19121" y="6140"/>
                  </a:lnTo>
                  <a:lnTo>
                    <a:pt x="20113" y="5044"/>
                  </a:lnTo>
                  <a:lnTo>
                    <a:pt x="19971" y="5263"/>
                  </a:lnTo>
                  <a:close/>
                  <a:moveTo>
                    <a:pt x="19971" y="5263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6" name="AutoShape 18"/>
            <p:cNvSpPr>
              <a:spLocks/>
            </p:cNvSpPr>
            <p:nvPr/>
          </p:nvSpPr>
          <p:spPr bwMode="auto">
            <a:xfrm>
              <a:off x="3402" y="1304"/>
              <a:ext cx="96" cy="8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0" y="21600"/>
                  </a:lnTo>
                  <a:lnTo>
                    <a:pt x="21600" y="0"/>
                  </a:lnTo>
                  <a:lnTo>
                    <a:pt x="0" y="17280"/>
                  </a:lnTo>
                  <a:lnTo>
                    <a:pt x="0" y="21600"/>
                  </a:lnTo>
                  <a:close/>
                  <a:moveTo>
                    <a:pt x="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7" name="AutoShape 19"/>
            <p:cNvSpPr>
              <a:spLocks/>
            </p:cNvSpPr>
            <p:nvPr/>
          </p:nvSpPr>
          <p:spPr bwMode="auto">
            <a:xfrm>
              <a:off x="3370" y="584"/>
              <a:ext cx="144" cy="8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2000" y="0"/>
                  </a:moveTo>
                  <a:lnTo>
                    <a:pt x="12000" y="0"/>
                  </a:lnTo>
                  <a:lnTo>
                    <a:pt x="4800" y="8640"/>
                  </a:lnTo>
                  <a:lnTo>
                    <a:pt x="0" y="21600"/>
                  </a:lnTo>
                  <a:lnTo>
                    <a:pt x="2400" y="21600"/>
                  </a:lnTo>
                  <a:lnTo>
                    <a:pt x="7200" y="12960"/>
                  </a:lnTo>
                  <a:lnTo>
                    <a:pt x="21600" y="4320"/>
                  </a:lnTo>
                  <a:lnTo>
                    <a:pt x="16800" y="0"/>
                  </a:lnTo>
                  <a:lnTo>
                    <a:pt x="12000" y="0"/>
                  </a:lnTo>
                  <a:close/>
                  <a:moveTo>
                    <a:pt x="1200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8" name="AutoShape 20"/>
            <p:cNvSpPr>
              <a:spLocks/>
            </p:cNvSpPr>
            <p:nvPr/>
          </p:nvSpPr>
          <p:spPr bwMode="auto">
            <a:xfrm>
              <a:off x="5739" y="2112"/>
              <a:ext cx="48" cy="1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7200" y="21600"/>
                  </a:moveTo>
                  <a:lnTo>
                    <a:pt x="7200" y="21600"/>
                  </a:lnTo>
                  <a:lnTo>
                    <a:pt x="14400" y="21600"/>
                  </a:lnTo>
                  <a:lnTo>
                    <a:pt x="14400" y="0"/>
                  </a:lnTo>
                  <a:lnTo>
                    <a:pt x="21600" y="0"/>
                  </a:lnTo>
                  <a:lnTo>
                    <a:pt x="144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7200" y="21600"/>
                  </a:lnTo>
                  <a:close/>
                  <a:moveTo>
                    <a:pt x="720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9" name="AutoShape 21"/>
            <p:cNvSpPr>
              <a:spLocks/>
            </p:cNvSpPr>
            <p:nvPr/>
          </p:nvSpPr>
          <p:spPr bwMode="auto">
            <a:xfrm>
              <a:off x="2529" y="664"/>
              <a:ext cx="1241" cy="91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672" y="16674"/>
                  </a:moveTo>
                  <a:lnTo>
                    <a:pt x="1672" y="16674"/>
                  </a:lnTo>
                  <a:lnTo>
                    <a:pt x="1394" y="18189"/>
                  </a:lnTo>
                  <a:lnTo>
                    <a:pt x="557" y="19326"/>
                  </a:lnTo>
                  <a:lnTo>
                    <a:pt x="0" y="20463"/>
                  </a:lnTo>
                  <a:lnTo>
                    <a:pt x="0" y="20842"/>
                  </a:lnTo>
                  <a:lnTo>
                    <a:pt x="0" y="21221"/>
                  </a:lnTo>
                  <a:lnTo>
                    <a:pt x="279" y="21600"/>
                  </a:lnTo>
                  <a:lnTo>
                    <a:pt x="557" y="21221"/>
                  </a:lnTo>
                  <a:lnTo>
                    <a:pt x="1115" y="20842"/>
                  </a:lnTo>
                  <a:lnTo>
                    <a:pt x="1951" y="20842"/>
                  </a:lnTo>
                  <a:lnTo>
                    <a:pt x="2787" y="20084"/>
                  </a:lnTo>
                  <a:lnTo>
                    <a:pt x="3623" y="18947"/>
                  </a:lnTo>
                  <a:lnTo>
                    <a:pt x="4877" y="17053"/>
                  </a:lnTo>
                  <a:lnTo>
                    <a:pt x="5435" y="16295"/>
                  </a:lnTo>
                  <a:lnTo>
                    <a:pt x="6271" y="15537"/>
                  </a:lnTo>
                  <a:lnTo>
                    <a:pt x="6828" y="14779"/>
                  </a:lnTo>
                  <a:lnTo>
                    <a:pt x="7107" y="14400"/>
                  </a:lnTo>
                  <a:lnTo>
                    <a:pt x="7665" y="14021"/>
                  </a:lnTo>
                  <a:lnTo>
                    <a:pt x="7943" y="14400"/>
                  </a:lnTo>
                  <a:lnTo>
                    <a:pt x="7943" y="14779"/>
                  </a:lnTo>
                  <a:lnTo>
                    <a:pt x="7943" y="16295"/>
                  </a:lnTo>
                  <a:lnTo>
                    <a:pt x="7665" y="16674"/>
                  </a:lnTo>
                  <a:lnTo>
                    <a:pt x="7386" y="16674"/>
                  </a:lnTo>
                  <a:lnTo>
                    <a:pt x="6550" y="17053"/>
                  </a:lnTo>
                  <a:lnTo>
                    <a:pt x="5992" y="17811"/>
                  </a:lnTo>
                  <a:lnTo>
                    <a:pt x="5714" y="18189"/>
                  </a:lnTo>
                  <a:lnTo>
                    <a:pt x="5435" y="18568"/>
                  </a:lnTo>
                  <a:lnTo>
                    <a:pt x="6271" y="18189"/>
                  </a:lnTo>
                  <a:lnTo>
                    <a:pt x="7107" y="17811"/>
                  </a:lnTo>
                  <a:lnTo>
                    <a:pt x="8779" y="16674"/>
                  </a:lnTo>
                  <a:lnTo>
                    <a:pt x="8779" y="17053"/>
                  </a:lnTo>
                  <a:lnTo>
                    <a:pt x="9058" y="17432"/>
                  </a:lnTo>
                  <a:lnTo>
                    <a:pt x="9615" y="15158"/>
                  </a:lnTo>
                  <a:lnTo>
                    <a:pt x="10452" y="14021"/>
                  </a:lnTo>
                  <a:lnTo>
                    <a:pt x="11009" y="13263"/>
                  </a:lnTo>
                  <a:lnTo>
                    <a:pt x="10730" y="13263"/>
                  </a:lnTo>
                  <a:lnTo>
                    <a:pt x="10452" y="13263"/>
                  </a:lnTo>
                  <a:lnTo>
                    <a:pt x="10173" y="13263"/>
                  </a:lnTo>
                  <a:lnTo>
                    <a:pt x="10730" y="12884"/>
                  </a:lnTo>
                  <a:lnTo>
                    <a:pt x="11288" y="12505"/>
                  </a:lnTo>
                  <a:lnTo>
                    <a:pt x="11566" y="11747"/>
                  </a:lnTo>
                  <a:lnTo>
                    <a:pt x="12124" y="10611"/>
                  </a:lnTo>
                  <a:lnTo>
                    <a:pt x="12403" y="10989"/>
                  </a:lnTo>
                  <a:lnTo>
                    <a:pt x="12681" y="10989"/>
                  </a:lnTo>
                  <a:lnTo>
                    <a:pt x="12960" y="11368"/>
                  </a:lnTo>
                  <a:lnTo>
                    <a:pt x="13239" y="11368"/>
                  </a:lnTo>
                  <a:lnTo>
                    <a:pt x="13239" y="10989"/>
                  </a:lnTo>
                  <a:lnTo>
                    <a:pt x="13239" y="10611"/>
                  </a:lnTo>
                  <a:lnTo>
                    <a:pt x="13239" y="10232"/>
                  </a:lnTo>
                  <a:lnTo>
                    <a:pt x="13239" y="9853"/>
                  </a:lnTo>
                  <a:lnTo>
                    <a:pt x="13517" y="9474"/>
                  </a:lnTo>
                  <a:lnTo>
                    <a:pt x="13796" y="9474"/>
                  </a:lnTo>
                  <a:lnTo>
                    <a:pt x="14632" y="9853"/>
                  </a:lnTo>
                  <a:lnTo>
                    <a:pt x="15190" y="9853"/>
                  </a:lnTo>
                  <a:lnTo>
                    <a:pt x="15468" y="9853"/>
                  </a:lnTo>
                  <a:lnTo>
                    <a:pt x="15747" y="9095"/>
                  </a:lnTo>
                  <a:lnTo>
                    <a:pt x="15747" y="8337"/>
                  </a:lnTo>
                  <a:lnTo>
                    <a:pt x="15468" y="8337"/>
                  </a:lnTo>
                  <a:lnTo>
                    <a:pt x="14632" y="8337"/>
                  </a:lnTo>
                  <a:lnTo>
                    <a:pt x="14075" y="8716"/>
                  </a:lnTo>
                  <a:lnTo>
                    <a:pt x="14632" y="7958"/>
                  </a:lnTo>
                  <a:lnTo>
                    <a:pt x="15468" y="7579"/>
                  </a:lnTo>
                  <a:lnTo>
                    <a:pt x="16305" y="7579"/>
                  </a:lnTo>
                  <a:lnTo>
                    <a:pt x="16862" y="6821"/>
                  </a:lnTo>
                  <a:lnTo>
                    <a:pt x="16583" y="6821"/>
                  </a:lnTo>
                  <a:lnTo>
                    <a:pt x="16305" y="7200"/>
                  </a:lnTo>
                  <a:lnTo>
                    <a:pt x="15747" y="6821"/>
                  </a:lnTo>
                  <a:lnTo>
                    <a:pt x="16026" y="6442"/>
                  </a:lnTo>
                  <a:lnTo>
                    <a:pt x="16305" y="6063"/>
                  </a:lnTo>
                  <a:lnTo>
                    <a:pt x="17977" y="4926"/>
                  </a:lnTo>
                  <a:lnTo>
                    <a:pt x="18255" y="5305"/>
                  </a:lnTo>
                  <a:lnTo>
                    <a:pt x="18813" y="4926"/>
                  </a:lnTo>
                  <a:lnTo>
                    <a:pt x="19092" y="4547"/>
                  </a:lnTo>
                  <a:lnTo>
                    <a:pt x="19092" y="4168"/>
                  </a:lnTo>
                  <a:lnTo>
                    <a:pt x="18813" y="3789"/>
                  </a:lnTo>
                  <a:lnTo>
                    <a:pt x="18255" y="3789"/>
                  </a:lnTo>
                  <a:lnTo>
                    <a:pt x="17698" y="3411"/>
                  </a:lnTo>
                  <a:lnTo>
                    <a:pt x="18255" y="3032"/>
                  </a:lnTo>
                  <a:lnTo>
                    <a:pt x="18813" y="2653"/>
                  </a:lnTo>
                  <a:lnTo>
                    <a:pt x="19928" y="2653"/>
                  </a:lnTo>
                  <a:lnTo>
                    <a:pt x="20764" y="2274"/>
                  </a:lnTo>
                  <a:lnTo>
                    <a:pt x="21043" y="2274"/>
                  </a:lnTo>
                  <a:lnTo>
                    <a:pt x="21043" y="1895"/>
                  </a:lnTo>
                  <a:lnTo>
                    <a:pt x="21043" y="1516"/>
                  </a:lnTo>
                  <a:lnTo>
                    <a:pt x="20764" y="1137"/>
                  </a:lnTo>
                  <a:lnTo>
                    <a:pt x="19928" y="1137"/>
                  </a:lnTo>
                  <a:lnTo>
                    <a:pt x="19092" y="1137"/>
                  </a:lnTo>
                  <a:lnTo>
                    <a:pt x="18534" y="1516"/>
                  </a:lnTo>
                  <a:lnTo>
                    <a:pt x="17698" y="1895"/>
                  </a:lnTo>
                  <a:lnTo>
                    <a:pt x="16862" y="2274"/>
                  </a:lnTo>
                  <a:lnTo>
                    <a:pt x="16862" y="1895"/>
                  </a:lnTo>
                  <a:lnTo>
                    <a:pt x="18534" y="1137"/>
                  </a:lnTo>
                  <a:lnTo>
                    <a:pt x="20206" y="758"/>
                  </a:lnTo>
                  <a:lnTo>
                    <a:pt x="21043" y="758"/>
                  </a:lnTo>
                  <a:lnTo>
                    <a:pt x="21600" y="758"/>
                  </a:lnTo>
                  <a:lnTo>
                    <a:pt x="20485" y="379"/>
                  </a:lnTo>
                  <a:lnTo>
                    <a:pt x="19370" y="0"/>
                  </a:lnTo>
                  <a:lnTo>
                    <a:pt x="18534" y="379"/>
                  </a:lnTo>
                  <a:lnTo>
                    <a:pt x="17419" y="758"/>
                  </a:lnTo>
                  <a:lnTo>
                    <a:pt x="16305" y="1137"/>
                  </a:lnTo>
                  <a:lnTo>
                    <a:pt x="16026" y="1516"/>
                  </a:lnTo>
                  <a:lnTo>
                    <a:pt x="15747" y="1895"/>
                  </a:lnTo>
                  <a:lnTo>
                    <a:pt x="15468" y="2653"/>
                  </a:lnTo>
                  <a:lnTo>
                    <a:pt x="15190" y="3789"/>
                  </a:lnTo>
                  <a:lnTo>
                    <a:pt x="14354" y="4168"/>
                  </a:lnTo>
                  <a:lnTo>
                    <a:pt x="13796" y="4547"/>
                  </a:lnTo>
                  <a:lnTo>
                    <a:pt x="13796" y="4926"/>
                  </a:lnTo>
                  <a:lnTo>
                    <a:pt x="14075" y="5305"/>
                  </a:lnTo>
                  <a:lnTo>
                    <a:pt x="14632" y="4926"/>
                  </a:lnTo>
                  <a:lnTo>
                    <a:pt x="15190" y="4926"/>
                  </a:lnTo>
                  <a:lnTo>
                    <a:pt x="15468" y="4926"/>
                  </a:lnTo>
                  <a:lnTo>
                    <a:pt x="15468" y="5305"/>
                  </a:lnTo>
                  <a:lnTo>
                    <a:pt x="14911" y="5684"/>
                  </a:lnTo>
                  <a:lnTo>
                    <a:pt x="13796" y="6442"/>
                  </a:lnTo>
                  <a:lnTo>
                    <a:pt x="11845" y="7579"/>
                  </a:lnTo>
                  <a:lnTo>
                    <a:pt x="11288" y="8716"/>
                  </a:lnTo>
                  <a:lnTo>
                    <a:pt x="10730" y="9853"/>
                  </a:lnTo>
                  <a:lnTo>
                    <a:pt x="10173" y="10611"/>
                  </a:lnTo>
                  <a:lnTo>
                    <a:pt x="9058" y="11368"/>
                  </a:lnTo>
                  <a:lnTo>
                    <a:pt x="8501" y="11368"/>
                  </a:lnTo>
                  <a:lnTo>
                    <a:pt x="8222" y="11368"/>
                  </a:lnTo>
                  <a:lnTo>
                    <a:pt x="8222" y="11747"/>
                  </a:lnTo>
                  <a:lnTo>
                    <a:pt x="8222" y="12505"/>
                  </a:lnTo>
                  <a:lnTo>
                    <a:pt x="8222" y="12884"/>
                  </a:lnTo>
                  <a:lnTo>
                    <a:pt x="7943" y="13642"/>
                  </a:lnTo>
                  <a:lnTo>
                    <a:pt x="7665" y="13642"/>
                  </a:lnTo>
                  <a:lnTo>
                    <a:pt x="7386" y="13642"/>
                  </a:lnTo>
                  <a:lnTo>
                    <a:pt x="6828" y="13263"/>
                  </a:lnTo>
                  <a:lnTo>
                    <a:pt x="5714" y="12884"/>
                  </a:lnTo>
                  <a:lnTo>
                    <a:pt x="5156" y="12884"/>
                  </a:lnTo>
                  <a:lnTo>
                    <a:pt x="4877" y="12505"/>
                  </a:lnTo>
                  <a:lnTo>
                    <a:pt x="5156" y="12126"/>
                  </a:lnTo>
                  <a:lnTo>
                    <a:pt x="5435" y="12126"/>
                  </a:lnTo>
                  <a:lnTo>
                    <a:pt x="5714" y="11747"/>
                  </a:lnTo>
                  <a:lnTo>
                    <a:pt x="5435" y="10989"/>
                  </a:lnTo>
                  <a:lnTo>
                    <a:pt x="4877" y="10989"/>
                  </a:lnTo>
                  <a:lnTo>
                    <a:pt x="4599" y="11368"/>
                  </a:lnTo>
                  <a:lnTo>
                    <a:pt x="4320" y="12505"/>
                  </a:lnTo>
                  <a:lnTo>
                    <a:pt x="3902" y="14021"/>
                  </a:lnTo>
                  <a:lnTo>
                    <a:pt x="2787" y="15158"/>
                  </a:lnTo>
                  <a:lnTo>
                    <a:pt x="2230" y="15916"/>
                  </a:lnTo>
                  <a:lnTo>
                    <a:pt x="1672" y="16674"/>
                  </a:lnTo>
                  <a:close/>
                  <a:moveTo>
                    <a:pt x="1672" y="16674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0" name="AutoShape 22"/>
            <p:cNvSpPr>
              <a:spLocks/>
            </p:cNvSpPr>
            <p:nvPr/>
          </p:nvSpPr>
          <p:spPr bwMode="auto">
            <a:xfrm>
              <a:off x="3818" y="2096"/>
              <a:ext cx="504" cy="35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743" y="16691"/>
                  </a:moveTo>
                  <a:lnTo>
                    <a:pt x="2743" y="16691"/>
                  </a:lnTo>
                  <a:lnTo>
                    <a:pt x="2743" y="17673"/>
                  </a:lnTo>
                  <a:lnTo>
                    <a:pt x="4457" y="19636"/>
                  </a:lnTo>
                  <a:lnTo>
                    <a:pt x="5829" y="21600"/>
                  </a:lnTo>
                  <a:lnTo>
                    <a:pt x="7886" y="21600"/>
                  </a:lnTo>
                  <a:lnTo>
                    <a:pt x="12000" y="20618"/>
                  </a:lnTo>
                  <a:lnTo>
                    <a:pt x="16114" y="18655"/>
                  </a:lnTo>
                  <a:lnTo>
                    <a:pt x="16800" y="18655"/>
                  </a:lnTo>
                  <a:lnTo>
                    <a:pt x="17486" y="18655"/>
                  </a:lnTo>
                  <a:lnTo>
                    <a:pt x="18857" y="17673"/>
                  </a:lnTo>
                  <a:lnTo>
                    <a:pt x="19543" y="15709"/>
                  </a:lnTo>
                  <a:lnTo>
                    <a:pt x="20914" y="14727"/>
                  </a:lnTo>
                  <a:lnTo>
                    <a:pt x="21600" y="13745"/>
                  </a:lnTo>
                  <a:lnTo>
                    <a:pt x="21600" y="12764"/>
                  </a:lnTo>
                  <a:lnTo>
                    <a:pt x="21600" y="10800"/>
                  </a:lnTo>
                  <a:lnTo>
                    <a:pt x="20914" y="8836"/>
                  </a:lnTo>
                  <a:lnTo>
                    <a:pt x="20229" y="7855"/>
                  </a:lnTo>
                  <a:lnTo>
                    <a:pt x="18857" y="7855"/>
                  </a:lnTo>
                  <a:lnTo>
                    <a:pt x="16114" y="8836"/>
                  </a:lnTo>
                  <a:lnTo>
                    <a:pt x="14057" y="8836"/>
                  </a:lnTo>
                  <a:lnTo>
                    <a:pt x="13371" y="7855"/>
                  </a:lnTo>
                  <a:lnTo>
                    <a:pt x="12686" y="6873"/>
                  </a:lnTo>
                  <a:lnTo>
                    <a:pt x="12686" y="5891"/>
                  </a:lnTo>
                  <a:lnTo>
                    <a:pt x="12000" y="4909"/>
                  </a:lnTo>
                  <a:lnTo>
                    <a:pt x="12000" y="5891"/>
                  </a:lnTo>
                  <a:lnTo>
                    <a:pt x="11314" y="6873"/>
                  </a:lnTo>
                  <a:lnTo>
                    <a:pt x="10629" y="6873"/>
                  </a:lnTo>
                  <a:lnTo>
                    <a:pt x="9943" y="6873"/>
                  </a:lnTo>
                  <a:lnTo>
                    <a:pt x="8571" y="7855"/>
                  </a:lnTo>
                  <a:lnTo>
                    <a:pt x="8571" y="6873"/>
                  </a:lnTo>
                  <a:lnTo>
                    <a:pt x="7200" y="8836"/>
                  </a:lnTo>
                  <a:lnTo>
                    <a:pt x="7886" y="6873"/>
                  </a:lnTo>
                  <a:lnTo>
                    <a:pt x="8571" y="5891"/>
                  </a:lnTo>
                  <a:lnTo>
                    <a:pt x="8571" y="3927"/>
                  </a:lnTo>
                  <a:lnTo>
                    <a:pt x="8571" y="1964"/>
                  </a:lnTo>
                  <a:lnTo>
                    <a:pt x="7886" y="982"/>
                  </a:lnTo>
                  <a:lnTo>
                    <a:pt x="7200" y="0"/>
                  </a:lnTo>
                  <a:lnTo>
                    <a:pt x="5829" y="982"/>
                  </a:lnTo>
                  <a:lnTo>
                    <a:pt x="5143" y="1964"/>
                  </a:lnTo>
                  <a:lnTo>
                    <a:pt x="2743" y="4909"/>
                  </a:lnTo>
                  <a:lnTo>
                    <a:pt x="2057" y="4909"/>
                  </a:lnTo>
                  <a:lnTo>
                    <a:pt x="1371" y="3927"/>
                  </a:lnTo>
                  <a:lnTo>
                    <a:pt x="5829" y="6873"/>
                  </a:lnTo>
                  <a:lnTo>
                    <a:pt x="6514" y="6873"/>
                  </a:lnTo>
                  <a:lnTo>
                    <a:pt x="3771" y="7855"/>
                  </a:lnTo>
                  <a:lnTo>
                    <a:pt x="686" y="9818"/>
                  </a:lnTo>
                  <a:lnTo>
                    <a:pt x="0" y="10800"/>
                  </a:lnTo>
                  <a:lnTo>
                    <a:pt x="0" y="11782"/>
                  </a:lnTo>
                  <a:lnTo>
                    <a:pt x="686" y="13745"/>
                  </a:lnTo>
                  <a:lnTo>
                    <a:pt x="2743" y="16691"/>
                  </a:lnTo>
                  <a:close/>
                  <a:moveTo>
                    <a:pt x="2743" y="1669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1" name="AutoShape 23"/>
            <p:cNvSpPr>
              <a:spLocks/>
            </p:cNvSpPr>
            <p:nvPr/>
          </p:nvSpPr>
          <p:spPr bwMode="auto">
            <a:xfrm>
              <a:off x="2689" y="936"/>
              <a:ext cx="280" cy="1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491" y="5400"/>
                  </a:moveTo>
                  <a:lnTo>
                    <a:pt x="10491" y="5400"/>
                  </a:lnTo>
                  <a:lnTo>
                    <a:pt x="8023" y="5400"/>
                  </a:lnTo>
                  <a:lnTo>
                    <a:pt x="6789" y="3600"/>
                  </a:lnTo>
                  <a:lnTo>
                    <a:pt x="4937" y="5400"/>
                  </a:lnTo>
                  <a:lnTo>
                    <a:pt x="1234" y="12600"/>
                  </a:lnTo>
                  <a:lnTo>
                    <a:pt x="0" y="18000"/>
                  </a:lnTo>
                  <a:lnTo>
                    <a:pt x="0" y="19800"/>
                  </a:lnTo>
                  <a:lnTo>
                    <a:pt x="1234" y="21600"/>
                  </a:lnTo>
                  <a:lnTo>
                    <a:pt x="2469" y="21600"/>
                  </a:lnTo>
                  <a:lnTo>
                    <a:pt x="3703" y="19800"/>
                  </a:lnTo>
                  <a:lnTo>
                    <a:pt x="4937" y="16200"/>
                  </a:lnTo>
                  <a:lnTo>
                    <a:pt x="12960" y="9000"/>
                  </a:lnTo>
                  <a:lnTo>
                    <a:pt x="16663" y="3600"/>
                  </a:lnTo>
                  <a:lnTo>
                    <a:pt x="21600" y="0"/>
                  </a:lnTo>
                  <a:lnTo>
                    <a:pt x="20366" y="0"/>
                  </a:lnTo>
                  <a:lnTo>
                    <a:pt x="10491" y="5400"/>
                  </a:lnTo>
                  <a:close/>
                  <a:moveTo>
                    <a:pt x="10491" y="54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2" name="AutoShape 24"/>
            <p:cNvSpPr>
              <a:spLocks/>
            </p:cNvSpPr>
            <p:nvPr/>
          </p:nvSpPr>
          <p:spPr bwMode="auto">
            <a:xfrm>
              <a:off x="5579" y="3528"/>
              <a:ext cx="112" cy="9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6171" y="7200"/>
                  </a:moveTo>
                  <a:lnTo>
                    <a:pt x="6171" y="7200"/>
                  </a:lnTo>
                  <a:lnTo>
                    <a:pt x="0" y="7200"/>
                  </a:lnTo>
                  <a:lnTo>
                    <a:pt x="0" y="18000"/>
                  </a:lnTo>
                  <a:lnTo>
                    <a:pt x="0" y="21600"/>
                  </a:lnTo>
                  <a:lnTo>
                    <a:pt x="3086" y="21600"/>
                  </a:lnTo>
                  <a:lnTo>
                    <a:pt x="9257" y="18000"/>
                  </a:lnTo>
                  <a:lnTo>
                    <a:pt x="15429" y="10800"/>
                  </a:lnTo>
                  <a:lnTo>
                    <a:pt x="21600" y="0"/>
                  </a:lnTo>
                  <a:lnTo>
                    <a:pt x="6171" y="7200"/>
                  </a:lnTo>
                  <a:close/>
                  <a:moveTo>
                    <a:pt x="6171" y="72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3" name="AutoShape 25"/>
            <p:cNvSpPr>
              <a:spLocks/>
            </p:cNvSpPr>
            <p:nvPr/>
          </p:nvSpPr>
          <p:spPr bwMode="auto">
            <a:xfrm>
              <a:off x="4354" y="3448"/>
              <a:ext cx="48" cy="6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5400"/>
                  </a:moveTo>
                  <a:lnTo>
                    <a:pt x="21600" y="5400"/>
                  </a:lnTo>
                  <a:lnTo>
                    <a:pt x="14400" y="0"/>
                  </a:lnTo>
                  <a:lnTo>
                    <a:pt x="0" y="21600"/>
                  </a:lnTo>
                  <a:lnTo>
                    <a:pt x="7200" y="16200"/>
                  </a:lnTo>
                  <a:lnTo>
                    <a:pt x="21600" y="5400"/>
                  </a:lnTo>
                  <a:close/>
                  <a:moveTo>
                    <a:pt x="21600" y="54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4" name="AutoShape 26"/>
            <p:cNvSpPr>
              <a:spLocks/>
            </p:cNvSpPr>
            <p:nvPr/>
          </p:nvSpPr>
          <p:spPr bwMode="auto">
            <a:xfrm>
              <a:off x="4274" y="3144"/>
              <a:ext cx="561" cy="101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851" y="21260"/>
                  </a:moveTo>
                  <a:lnTo>
                    <a:pt x="1851" y="21260"/>
                  </a:lnTo>
                  <a:lnTo>
                    <a:pt x="2469" y="21600"/>
                  </a:lnTo>
                  <a:lnTo>
                    <a:pt x="3703" y="21600"/>
                  </a:lnTo>
                  <a:lnTo>
                    <a:pt x="3703" y="21260"/>
                  </a:lnTo>
                  <a:lnTo>
                    <a:pt x="4320" y="20920"/>
                  </a:lnTo>
                  <a:lnTo>
                    <a:pt x="4320" y="20580"/>
                  </a:lnTo>
                  <a:lnTo>
                    <a:pt x="4937" y="20580"/>
                  </a:lnTo>
                  <a:lnTo>
                    <a:pt x="6171" y="20920"/>
                  </a:lnTo>
                  <a:lnTo>
                    <a:pt x="6789" y="21260"/>
                  </a:lnTo>
                  <a:lnTo>
                    <a:pt x="7406" y="21260"/>
                  </a:lnTo>
                  <a:lnTo>
                    <a:pt x="9257" y="20920"/>
                  </a:lnTo>
                  <a:lnTo>
                    <a:pt x="11109" y="20580"/>
                  </a:lnTo>
                  <a:lnTo>
                    <a:pt x="12960" y="20580"/>
                  </a:lnTo>
                  <a:lnTo>
                    <a:pt x="15429" y="20920"/>
                  </a:lnTo>
                  <a:lnTo>
                    <a:pt x="15429" y="21260"/>
                  </a:lnTo>
                  <a:lnTo>
                    <a:pt x="16046" y="21260"/>
                  </a:lnTo>
                  <a:lnTo>
                    <a:pt x="16663" y="20239"/>
                  </a:lnTo>
                  <a:lnTo>
                    <a:pt x="16663" y="19219"/>
                  </a:lnTo>
                  <a:lnTo>
                    <a:pt x="18514" y="18539"/>
                  </a:lnTo>
                  <a:lnTo>
                    <a:pt x="19749" y="18539"/>
                  </a:lnTo>
                  <a:lnTo>
                    <a:pt x="20983" y="18198"/>
                  </a:lnTo>
                  <a:lnTo>
                    <a:pt x="21600" y="16838"/>
                  </a:lnTo>
                  <a:lnTo>
                    <a:pt x="21600" y="15987"/>
                  </a:lnTo>
                  <a:lnTo>
                    <a:pt x="20983" y="15647"/>
                  </a:lnTo>
                  <a:lnTo>
                    <a:pt x="19749" y="15647"/>
                  </a:lnTo>
                  <a:lnTo>
                    <a:pt x="18514" y="15307"/>
                  </a:lnTo>
                  <a:lnTo>
                    <a:pt x="17897" y="14287"/>
                  </a:lnTo>
                  <a:lnTo>
                    <a:pt x="17897" y="12926"/>
                  </a:lnTo>
                  <a:lnTo>
                    <a:pt x="16663" y="11225"/>
                  </a:lnTo>
                  <a:lnTo>
                    <a:pt x="14811" y="8504"/>
                  </a:lnTo>
                  <a:lnTo>
                    <a:pt x="14811" y="8164"/>
                  </a:lnTo>
                  <a:lnTo>
                    <a:pt x="11109" y="6803"/>
                  </a:lnTo>
                  <a:lnTo>
                    <a:pt x="10491" y="6803"/>
                  </a:lnTo>
                  <a:lnTo>
                    <a:pt x="9874" y="6463"/>
                  </a:lnTo>
                  <a:lnTo>
                    <a:pt x="9874" y="6123"/>
                  </a:lnTo>
                  <a:lnTo>
                    <a:pt x="11109" y="5783"/>
                  </a:lnTo>
                  <a:lnTo>
                    <a:pt x="13577" y="5443"/>
                  </a:lnTo>
                  <a:lnTo>
                    <a:pt x="15429" y="5102"/>
                  </a:lnTo>
                  <a:lnTo>
                    <a:pt x="16663" y="4762"/>
                  </a:lnTo>
                  <a:lnTo>
                    <a:pt x="16663" y="4082"/>
                  </a:lnTo>
                  <a:lnTo>
                    <a:pt x="16046" y="3402"/>
                  </a:lnTo>
                  <a:lnTo>
                    <a:pt x="14811" y="3061"/>
                  </a:lnTo>
                  <a:lnTo>
                    <a:pt x="13577" y="3061"/>
                  </a:lnTo>
                  <a:lnTo>
                    <a:pt x="11726" y="3061"/>
                  </a:lnTo>
                  <a:lnTo>
                    <a:pt x="9874" y="2721"/>
                  </a:lnTo>
                  <a:lnTo>
                    <a:pt x="9257" y="2721"/>
                  </a:lnTo>
                  <a:lnTo>
                    <a:pt x="9874" y="2381"/>
                  </a:lnTo>
                  <a:lnTo>
                    <a:pt x="11109" y="2041"/>
                  </a:lnTo>
                  <a:lnTo>
                    <a:pt x="12960" y="1701"/>
                  </a:lnTo>
                  <a:lnTo>
                    <a:pt x="13577" y="1361"/>
                  </a:lnTo>
                  <a:lnTo>
                    <a:pt x="13577" y="1020"/>
                  </a:lnTo>
                  <a:lnTo>
                    <a:pt x="12960" y="340"/>
                  </a:lnTo>
                  <a:lnTo>
                    <a:pt x="11726" y="340"/>
                  </a:lnTo>
                  <a:lnTo>
                    <a:pt x="9257" y="0"/>
                  </a:lnTo>
                  <a:lnTo>
                    <a:pt x="9257" y="680"/>
                  </a:lnTo>
                  <a:lnTo>
                    <a:pt x="8023" y="1701"/>
                  </a:lnTo>
                  <a:lnTo>
                    <a:pt x="7406" y="1701"/>
                  </a:lnTo>
                  <a:lnTo>
                    <a:pt x="6789" y="1361"/>
                  </a:lnTo>
                  <a:lnTo>
                    <a:pt x="6171" y="1701"/>
                  </a:lnTo>
                  <a:lnTo>
                    <a:pt x="6171" y="2041"/>
                  </a:lnTo>
                  <a:lnTo>
                    <a:pt x="6789" y="2721"/>
                  </a:lnTo>
                  <a:lnTo>
                    <a:pt x="6171" y="3402"/>
                  </a:lnTo>
                  <a:lnTo>
                    <a:pt x="5554" y="4082"/>
                  </a:lnTo>
                  <a:lnTo>
                    <a:pt x="4937" y="4422"/>
                  </a:lnTo>
                  <a:lnTo>
                    <a:pt x="4937" y="5102"/>
                  </a:lnTo>
                  <a:lnTo>
                    <a:pt x="6171" y="4762"/>
                  </a:lnTo>
                  <a:lnTo>
                    <a:pt x="6789" y="4422"/>
                  </a:lnTo>
                  <a:lnTo>
                    <a:pt x="6171" y="5102"/>
                  </a:lnTo>
                  <a:lnTo>
                    <a:pt x="5554" y="5443"/>
                  </a:lnTo>
                  <a:lnTo>
                    <a:pt x="4320" y="6123"/>
                  </a:lnTo>
                  <a:lnTo>
                    <a:pt x="4320" y="6463"/>
                  </a:lnTo>
                  <a:lnTo>
                    <a:pt x="4937" y="6123"/>
                  </a:lnTo>
                  <a:lnTo>
                    <a:pt x="5554" y="5783"/>
                  </a:lnTo>
                  <a:lnTo>
                    <a:pt x="6171" y="5443"/>
                  </a:lnTo>
                  <a:lnTo>
                    <a:pt x="6789" y="5783"/>
                  </a:lnTo>
                  <a:lnTo>
                    <a:pt x="6789" y="6123"/>
                  </a:lnTo>
                  <a:lnTo>
                    <a:pt x="6789" y="6803"/>
                  </a:lnTo>
                  <a:lnTo>
                    <a:pt x="6789" y="7824"/>
                  </a:lnTo>
                  <a:lnTo>
                    <a:pt x="7406" y="9524"/>
                  </a:lnTo>
                  <a:lnTo>
                    <a:pt x="8640" y="12926"/>
                  </a:lnTo>
                  <a:lnTo>
                    <a:pt x="9257" y="13266"/>
                  </a:lnTo>
                  <a:lnTo>
                    <a:pt x="9257" y="13606"/>
                  </a:lnTo>
                  <a:lnTo>
                    <a:pt x="8023" y="13606"/>
                  </a:lnTo>
                  <a:lnTo>
                    <a:pt x="6171" y="13266"/>
                  </a:lnTo>
                  <a:lnTo>
                    <a:pt x="4320" y="13606"/>
                  </a:lnTo>
                  <a:lnTo>
                    <a:pt x="3703" y="13946"/>
                  </a:lnTo>
                  <a:lnTo>
                    <a:pt x="3086" y="14287"/>
                  </a:lnTo>
                  <a:lnTo>
                    <a:pt x="3086" y="14967"/>
                  </a:lnTo>
                  <a:lnTo>
                    <a:pt x="3703" y="14967"/>
                  </a:lnTo>
                  <a:lnTo>
                    <a:pt x="4937" y="15307"/>
                  </a:lnTo>
                  <a:lnTo>
                    <a:pt x="4937" y="15647"/>
                  </a:lnTo>
                  <a:lnTo>
                    <a:pt x="3703" y="15987"/>
                  </a:lnTo>
                  <a:lnTo>
                    <a:pt x="1851" y="16498"/>
                  </a:lnTo>
                  <a:lnTo>
                    <a:pt x="617" y="16498"/>
                  </a:lnTo>
                  <a:lnTo>
                    <a:pt x="0" y="16838"/>
                  </a:lnTo>
                  <a:lnTo>
                    <a:pt x="617" y="17178"/>
                  </a:lnTo>
                  <a:lnTo>
                    <a:pt x="1234" y="17518"/>
                  </a:lnTo>
                  <a:lnTo>
                    <a:pt x="3086" y="17858"/>
                  </a:lnTo>
                  <a:lnTo>
                    <a:pt x="4320" y="18539"/>
                  </a:lnTo>
                  <a:lnTo>
                    <a:pt x="5554" y="18879"/>
                  </a:lnTo>
                  <a:lnTo>
                    <a:pt x="6789" y="18539"/>
                  </a:lnTo>
                  <a:lnTo>
                    <a:pt x="7406" y="18198"/>
                  </a:lnTo>
                  <a:lnTo>
                    <a:pt x="8023" y="17858"/>
                  </a:lnTo>
                  <a:lnTo>
                    <a:pt x="8640" y="17858"/>
                  </a:lnTo>
                  <a:lnTo>
                    <a:pt x="8640" y="18539"/>
                  </a:lnTo>
                  <a:lnTo>
                    <a:pt x="8023" y="18879"/>
                  </a:lnTo>
                  <a:lnTo>
                    <a:pt x="6171" y="19219"/>
                  </a:lnTo>
                  <a:lnTo>
                    <a:pt x="4320" y="19219"/>
                  </a:lnTo>
                  <a:lnTo>
                    <a:pt x="3703" y="18879"/>
                  </a:lnTo>
                  <a:lnTo>
                    <a:pt x="3086" y="19219"/>
                  </a:lnTo>
                  <a:lnTo>
                    <a:pt x="0" y="19559"/>
                  </a:lnTo>
                  <a:lnTo>
                    <a:pt x="0" y="19899"/>
                  </a:lnTo>
                  <a:lnTo>
                    <a:pt x="0" y="20239"/>
                  </a:lnTo>
                  <a:lnTo>
                    <a:pt x="617" y="20580"/>
                  </a:lnTo>
                  <a:lnTo>
                    <a:pt x="1851" y="21260"/>
                  </a:lnTo>
                  <a:close/>
                  <a:moveTo>
                    <a:pt x="1851" y="2126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5" name="AutoShape 27"/>
            <p:cNvSpPr>
              <a:spLocks/>
            </p:cNvSpPr>
            <p:nvPr/>
          </p:nvSpPr>
          <p:spPr bwMode="auto">
            <a:xfrm>
              <a:off x="3906" y="3512"/>
              <a:ext cx="432" cy="36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3600" y="21600"/>
                  </a:moveTo>
                  <a:lnTo>
                    <a:pt x="13600" y="21600"/>
                  </a:lnTo>
                  <a:lnTo>
                    <a:pt x="14400" y="21600"/>
                  </a:lnTo>
                  <a:lnTo>
                    <a:pt x="15200" y="21600"/>
                  </a:lnTo>
                  <a:lnTo>
                    <a:pt x="17600" y="16904"/>
                  </a:lnTo>
                  <a:lnTo>
                    <a:pt x="18400" y="12209"/>
                  </a:lnTo>
                  <a:lnTo>
                    <a:pt x="18400" y="10330"/>
                  </a:lnTo>
                  <a:lnTo>
                    <a:pt x="18400" y="9391"/>
                  </a:lnTo>
                  <a:lnTo>
                    <a:pt x="19200" y="8452"/>
                  </a:lnTo>
                  <a:lnTo>
                    <a:pt x="20000" y="6574"/>
                  </a:lnTo>
                  <a:lnTo>
                    <a:pt x="21600" y="4696"/>
                  </a:lnTo>
                  <a:lnTo>
                    <a:pt x="21600" y="3757"/>
                  </a:lnTo>
                  <a:lnTo>
                    <a:pt x="21600" y="1878"/>
                  </a:lnTo>
                  <a:lnTo>
                    <a:pt x="20000" y="0"/>
                  </a:lnTo>
                  <a:lnTo>
                    <a:pt x="19200" y="0"/>
                  </a:lnTo>
                  <a:lnTo>
                    <a:pt x="17600" y="0"/>
                  </a:lnTo>
                  <a:lnTo>
                    <a:pt x="14400" y="2817"/>
                  </a:lnTo>
                  <a:lnTo>
                    <a:pt x="11200" y="5635"/>
                  </a:lnTo>
                  <a:lnTo>
                    <a:pt x="9600" y="5635"/>
                  </a:lnTo>
                  <a:lnTo>
                    <a:pt x="8000" y="3757"/>
                  </a:lnTo>
                  <a:lnTo>
                    <a:pt x="6400" y="3757"/>
                  </a:lnTo>
                  <a:lnTo>
                    <a:pt x="5600" y="4696"/>
                  </a:lnTo>
                  <a:lnTo>
                    <a:pt x="2400" y="11270"/>
                  </a:lnTo>
                  <a:lnTo>
                    <a:pt x="4000" y="9391"/>
                  </a:lnTo>
                  <a:lnTo>
                    <a:pt x="5600" y="8452"/>
                  </a:lnTo>
                  <a:lnTo>
                    <a:pt x="7200" y="7513"/>
                  </a:lnTo>
                  <a:lnTo>
                    <a:pt x="8000" y="8452"/>
                  </a:lnTo>
                  <a:lnTo>
                    <a:pt x="8000" y="12209"/>
                  </a:lnTo>
                  <a:lnTo>
                    <a:pt x="7200" y="13148"/>
                  </a:lnTo>
                  <a:lnTo>
                    <a:pt x="5600" y="14087"/>
                  </a:lnTo>
                  <a:lnTo>
                    <a:pt x="4000" y="15026"/>
                  </a:lnTo>
                  <a:lnTo>
                    <a:pt x="3200" y="15965"/>
                  </a:lnTo>
                  <a:lnTo>
                    <a:pt x="3200" y="16904"/>
                  </a:lnTo>
                  <a:lnTo>
                    <a:pt x="4800" y="15965"/>
                  </a:lnTo>
                  <a:lnTo>
                    <a:pt x="6400" y="15965"/>
                  </a:lnTo>
                  <a:lnTo>
                    <a:pt x="7200" y="15965"/>
                  </a:lnTo>
                  <a:lnTo>
                    <a:pt x="7200" y="16904"/>
                  </a:lnTo>
                  <a:lnTo>
                    <a:pt x="5600" y="17843"/>
                  </a:lnTo>
                  <a:lnTo>
                    <a:pt x="3200" y="18783"/>
                  </a:lnTo>
                  <a:lnTo>
                    <a:pt x="0" y="17843"/>
                  </a:lnTo>
                  <a:lnTo>
                    <a:pt x="13600" y="21600"/>
                  </a:lnTo>
                  <a:close/>
                  <a:moveTo>
                    <a:pt x="1360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6" name="AutoShape 28"/>
            <p:cNvSpPr>
              <a:spLocks/>
            </p:cNvSpPr>
            <p:nvPr/>
          </p:nvSpPr>
          <p:spPr bwMode="auto">
            <a:xfrm>
              <a:off x="1448" y="2984"/>
              <a:ext cx="16" cy="4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21600" y="0"/>
                  </a:lnTo>
                  <a:lnTo>
                    <a:pt x="0" y="14400"/>
                  </a:lnTo>
                  <a:lnTo>
                    <a:pt x="0" y="21600"/>
                  </a:lnTo>
                  <a:lnTo>
                    <a:pt x="21600" y="0"/>
                  </a:lnTo>
                  <a:close/>
                  <a:moveTo>
                    <a:pt x="2160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7" name="AutoShape 29"/>
            <p:cNvSpPr>
              <a:spLocks/>
            </p:cNvSpPr>
            <p:nvPr/>
          </p:nvSpPr>
          <p:spPr bwMode="auto">
            <a:xfrm>
              <a:off x="1368" y="2608"/>
              <a:ext cx="361" cy="42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9680" y="0"/>
                  </a:moveTo>
                  <a:lnTo>
                    <a:pt x="19680" y="0"/>
                  </a:lnTo>
                  <a:lnTo>
                    <a:pt x="17760" y="815"/>
                  </a:lnTo>
                  <a:lnTo>
                    <a:pt x="15360" y="1630"/>
                  </a:lnTo>
                  <a:lnTo>
                    <a:pt x="4800" y="7336"/>
                  </a:lnTo>
                  <a:lnTo>
                    <a:pt x="4800" y="6521"/>
                  </a:lnTo>
                  <a:lnTo>
                    <a:pt x="3840" y="6521"/>
                  </a:lnTo>
                  <a:lnTo>
                    <a:pt x="3840" y="7336"/>
                  </a:lnTo>
                  <a:lnTo>
                    <a:pt x="4800" y="8151"/>
                  </a:lnTo>
                  <a:lnTo>
                    <a:pt x="2880" y="10189"/>
                  </a:lnTo>
                  <a:lnTo>
                    <a:pt x="960" y="11819"/>
                  </a:lnTo>
                  <a:lnTo>
                    <a:pt x="0" y="13449"/>
                  </a:lnTo>
                  <a:lnTo>
                    <a:pt x="1920" y="15894"/>
                  </a:lnTo>
                  <a:lnTo>
                    <a:pt x="2880" y="15894"/>
                  </a:lnTo>
                  <a:lnTo>
                    <a:pt x="3840" y="15894"/>
                  </a:lnTo>
                  <a:lnTo>
                    <a:pt x="4800" y="15894"/>
                  </a:lnTo>
                  <a:lnTo>
                    <a:pt x="3840" y="17525"/>
                  </a:lnTo>
                  <a:lnTo>
                    <a:pt x="1920" y="18340"/>
                  </a:lnTo>
                  <a:lnTo>
                    <a:pt x="0" y="19970"/>
                  </a:lnTo>
                  <a:lnTo>
                    <a:pt x="0" y="20785"/>
                  </a:lnTo>
                  <a:lnTo>
                    <a:pt x="0" y="21600"/>
                  </a:lnTo>
                  <a:lnTo>
                    <a:pt x="1920" y="21600"/>
                  </a:lnTo>
                  <a:lnTo>
                    <a:pt x="3840" y="20785"/>
                  </a:lnTo>
                  <a:lnTo>
                    <a:pt x="4800" y="20785"/>
                  </a:lnTo>
                  <a:lnTo>
                    <a:pt x="3840" y="18340"/>
                  </a:lnTo>
                  <a:lnTo>
                    <a:pt x="4800" y="17525"/>
                  </a:lnTo>
                  <a:lnTo>
                    <a:pt x="5760" y="16709"/>
                  </a:lnTo>
                  <a:lnTo>
                    <a:pt x="6720" y="17525"/>
                  </a:lnTo>
                  <a:lnTo>
                    <a:pt x="8640" y="19155"/>
                  </a:lnTo>
                  <a:lnTo>
                    <a:pt x="9600" y="19155"/>
                  </a:lnTo>
                  <a:lnTo>
                    <a:pt x="10560" y="19155"/>
                  </a:lnTo>
                  <a:lnTo>
                    <a:pt x="10560" y="18340"/>
                  </a:lnTo>
                  <a:lnTo>
                    <a:pt x="9600" y="18340"/>
                  </a:lnTo>
                  <a:lnTo>
                    <a:pt x="8640" y="17525"/>
                  </a:lnTo>
                  <a:lnTo>
                    <a:pt x="10560" y="16709"/>
                  </a:lnTo>
                  <a:lnTo>
                    <a:pt x="9600" y="15894"/>
                  </a:lnTo>
                  <a:lnTo>
                    <a:pt x="11520" y="15079"/>
                  </a:lnTo>
                  <a:lnTo>
                    <a:pt x="12480" y="15079"/>
                  </a:lnTo>
                  <a:lnTo>
                    <a:pt x="13440" y="14264"/>
                  </a:lnTo>
                  <a:lnTo>
                    <a:pt x="12480" y="13449"/>
                  </a:lnTo>
                  <a:lnTo>
                    <a:pt x="11520" y="13449"/>
                  </a:lnTo>
                  <a:lnTo>
                    <a:pt x="10560" y="12634"/>
                  </a:lnTo>
                  <a:lnTo>
                    <a:pt x="9600" y="11819"/>
                  </a:lnTo>
                  <a:lnTo>
                    <a:pt x="9600" y="9374"/>
                  </a:lnTo>
                  <a:lnTo>
                    <a:pt x="10560" y="6521"/>
                  </a:lnTo>
                  <a:lnTo>
                    <a:pt x="21600" y="0"/>
                  </a:lnTo>
                  <a:lnTo>
                    <a:pt x="20640" y="0"/>
                  </a:lnTo>
                  <a:lnTo>
                    <a:pt x="19680" y="0"/>
                  </a:lnTo>
                  <a:close/>
                  <a:moveTo>
                    <a:pt x="1968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8" name="AutoShape 30"/>
            <p:cNvSpPr>
              <a:spLocks/>
            </p:cNvSpPr>
            <p:nvPr/>
          </p:nvSpPr>
          <p:spPr bwMode="auto">
            <a:xfrm>
              <a:off x="1384" y="3016"/>
              <a:ext cx="128" cy="12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6200"/>
                  </a:moveTo>
                  <a:lnTo>
                    <a:pt x="0" y="16200"/>
                  </a:lnTo>
                  <a:lnTo>
                    <a:pt x="0" y="18900"/>
                  </a:lnTo>
                  <a:lnTo>
                    <a:pt x="2700" y="21600"/>
                  </a:lnTo>
                  <a:lnTo>
                    <a:pt x="8100" y="16200"/>
                  </a:lnTo>
                  <a:lnTo>
                    <a:pt x="10800" y="8100"/>
                  </a:lnTo>
                  <a:lnTo>
                    <a:pt x="13500" y="5400"/>
                  </a:lnTo>
                  <a:lnTo>
                    <a:pt x="18900" y="2700"/>
                  </a:lnTo>
                  <a:lnTo>
                    <a:pt x="21600" y="2700"/>
                  </a:lnTo>
                  <a:lnTo>
                    <a:pt x="21600" y="0"/>
                  </a:lnTo>
                  <a:lnTo>
                    <a:pt x="18900" y="0"/>
                  </a:lnTo>
                  <a:lnTo>
                    <a:pt x="16200" y="2700"/>
                  </a:lnTo>
                  <a:lnTo>
                    <a:pt x="13500" y="5400"/>
                  </a:lnTo>
                  <a:lnTo>
                    <a:pt x="10800" y="5400"/>
                  </a:lnTo>
                  <a:lnTo>
                    <a:pt x="10800" y="2700"/>
                  </a:lnTo>
                  <a:lnTo>
                    <a:pt x="8100" y="10800"/>
                  </a:lnTo>
                  <a:lnTo>
                    <a:pt x="0" y="16200"/>
                  </a:lnTo>
                  <a:close/>
                  <a:moveTo>
                    <a:pt x="0" y="162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9" name="AutoShape 31"/>
            <p:cNvSpPr>
              <a:spLocks/>
            </p:cNvSpPr>
            <p:nvPr/>
          </p:nvSpPr>
          <p:spPr bwMode="auto">
            <a:xfrm>
              <a:off x="1208" y="2840"/>
              <a:ext cx="80" cy="9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4400"/>
                  </a:moveTo>
                  <a:lnTo>
                    <a:pt x="0" y="14400"/>
                  </a:lnTo>
                  <a:lnTo>
                    <a:pt x="0" y="18000"/>
                  </a:lnTo>
                  <a:lnTo>
                    <a:pt x="8640" y="21600"/>
                  </a:lnTo>
                  <a:lnTo>
                    <a:pt x="17280" y="10800"/>
                  </a:lnTo>
                  <a:lnTo>
                    <a:pt x="21600" y="0"/>
                  </a:lnTo>
                  <a:lnTo>
                    <a:pt x="8640" y="7200"/>
                  </a:lnTo>
                  <a:lnTo>
                    <a:pt x="0" y="14400"/>
                  </a:lnTo>
                  <a:close/>
                  <a:moveTo>
                    <a:pt x="0" y="144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0" name="AutoShape 32"/>
            <p:cNvSpPr>
              <a:spLocks/>
            </p:cNvSpPr>
            <p:nvPr/>
          </p:nvSpPr>
          <p:spPr bwMode="auto">
            <a:xfrm>
              <a:off x="5339" y="5240"/>
              <a:ext cx="80" cy="12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4320" y="21600"/>
                  </a:moveTo>
                  <a:lnTo>
                    <a:pt x="4320" y="21600"/>
                  </a:lnTo>
                  <a:lnTo>
                    <a:pt x="12960" y="13500"/>
                  </a:lnTo>
                  <a:lnTo>
                    <a:pt x="21600" y="0"/>
                  </a:lnTo>
                  <a:lnTo>
                    <a:pt x="8640" y="2700"/>
                  </a:lnTo>
                  <a:lnTo>
                    <a:pt x="0" y="8100"/>
                  </a:lnTo>
                  <a:lnTo>
                    <a:pt x="0" y="16200"/>
                  </a:lnTo>
                  <a:lnTo>
                    <a:pt x="0" y="21600"/>
                  </a:lnTo>
                  <a:lnTo>
                    <a:pt x="4320" y="21600"/>
                  </a:lnTo>
                  <a:close/>
                  <a:moveTo>
                    <a:pt x="432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1" name="AutoShape 33"/>
            <p:cNvSpPr>
              <a:spLocks/>
            </p:cNvSpPr>
            <p:nvPr/>
          </p:nvSpPr>
          <p:spPr bwMode="auto">
            <a:xfrm>
              <a:off x="5307" y="5432"/>
              <a:ext cx="160" cy="32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9440"/>
                  </a:moveTo>
                  <a:lnTo>
                    <a:pt x="0" y="19440"/>
                  </a:lnTo>
                  <a:lnTo>
                    <a:pt x="4320" y="20520"/>
                  </a:lnTo>
                  <a:lnTo>
                    <a:pt x="6480" y="21600"/>
                  </a:lnTo>
                  <a:lnTo>
                    <a:pt x="15120" y="19440"/>
                  </a:lnTo>
                  <a:lnTo>
                    <a:pt x="17280" y="17280"/>
                  </a:lnTo>
                  <a:lnTo>
                    <a:pt x="19440" y="14040"/>
                  </a:lnTo>
                  <a:lnTo>
                    <a:pt x="19440" y="10800"/>
                  </a:lnTo>
                  <a:lnTo>
                    <a:pt x="19440" y="9720"/>
                  </a:lnTo>
                  <a:lnTo>
                    <a:pt x="17280" y="8640"/>
                  </a:lnTo>
                  <a:lnTo>
                    <a:pt x="19440" y="7560"/>
                  </a:lnTo>
                  <a:lnTo>
                    <a:pt x="21600" y="6480"/>
                  </a:lnTo>
                  <a:lnTo>
                    <a:pt x="17280" y="3240"/>
                  </a:lnTo>
                  <a:lnTo>
                    <a:pt x="12960" y="0"/>
                  </a:lnTo>
                  <a:lnTo>
                    <a:pt x="2160" y="19440"/>
                  </a:lnTo>
                  <a:lnTo>
                    <a:pt x="0" y="19440"/>
                  </a:lnTo>
                  <a:close/>
                  <a:moveTo>
                    <a:pt x="0" y="1944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2" name="AutoShape 34"/>
            <p:cNvSpPr>
              <a:spLocks/>
            </p:cNvSpPr>
            <p:nvPr/>
          </p:nvSpPr>
          <p:spPr bwMode="auto">
            <a:xfrm>
              <a:off x="7124" y="5561"/>
              <a:ext cx="32" cy="4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0"/>
                  </a:lnTo>
                  <a:lnTo>
                    <a:pt x="0" y="14400"/>
                  </a:lnTo>
                  <a:lnTo>
                    <a:pt x="10800" y="21600"/>
                  </a:lnTo>
                  <a:lnTo>
                    <a:pt x="21600" y="14400"/>
                  </a:lnTo>
                  <a:lnTo>
                    <a:pt x="10800" y="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3" name="AutoShape 35"/>
            <p:cNvSpPr>
              <a:spLocks/>
            </p:cNvSpPr>
            <p:nvPr/>
          </p:nvSpPr>
          <p:spPr bwMode="auto">
            <a:xfrm>
              <a:off x="5723" y="5817"/>
              <a:ext cx="336" cy="22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7486" y="1543"/>
                  </a:moveTo>
                  <a:lnTo>
                    <a:pt x="17486" y="1543"/>
                  </a:lnTo>
                  <a:lnTo>
                    <a:pt x="11314" y="3086"/>
                  </a:lnTo>
                  <a:lnTo>
                    <a:pt x="9257" y="4629"/>
                  </a:lnTo>
                  <a:lnTo>
                    <a:pt x="7200" y="3086"/>
                  </a:lnTo>
                  <a:lnTo>
                    <a:pt x="6171" y="1543"/>
                  </a:lnTo>
                  <a:lnTo>
                    <a:pt x="5143" y="1543"/>
                  </a:lnTo>
                  <a:lnTo>
                    <a:pt x="2057" y="1543"/>
                  </a:lnTo>
                  <a:lnTo>
                    <a:pt x="1029" y="4629"/>
                  </a:lnTo>
                  <a:lnTo>
                    <a:pt x="0" y="7714"/>
                  </a:lnTo>
                  <a:lnTo>
                    <a:pt x="1029" y="9257"/>
                  </a:lnTo>
                  <a:lnTo>
                    <a:pt x="3086" y="9257"/>
                  </a:lnTo>
                  <a:lnTo>
                    <a:pt x="5143" y="10800"/>
                  </a:lnTo>
                  <a:lnTo>
                    <a:pt x="9257" y="15429"/>
                  </a:lnTo>
                  <a:lnTo>
                    <a:pt x="13371" y="15429"/>
                  </a:lnTo>
                  <a:lnTo>
                    <a:pt x="14400" y="18514"/>
                  </a:lnTo>
                  <a:lnTo>
                    <a:pt x="15429" y="20057"/>
                  </a:lnTo>
                  <a:lnTo>
                    <a:pt x="16457" y="21600"/>
                  </a:lnTo>
                  <a:lnTo>
                    <a:pt x="18514" y="21600"/>
                  </a:lnTo>
                  <a:lnTo>
                    <a:pt x="19543" y="20057"/>
                  </a:lnTo>
                  <a:lnTo>
                    <a:pt x="20571" y="18514"/>
                  </a:lnTo>
                  <a:lnTo>
                    <a:pt x="20571" y="15429"/>
                  </a:lnTo>
                  <a:lnTo>
                    <a:pt x="18514" y="12343"/>
                  </a:lnTo>
                  <a:lnTo>
                    <a:pt x="18514" y="10800"/>
                  </a:lnTo>
                  <a:lnTo>
                    <a:pt x="19543" y="4629"/>
                  </a:lnTo>
                  <a:lnTo>
                    <a:pt x="21600" y="0"/>
                  </a:lnTo>
                  <a:lnTo>
                    <a:pt x="17486" y="1543"/>
                  </a:lnTo>
                  <a:close/>
                  <a:moveTo>
                    <a:pt x="17486" y="1543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4" name="AutoShape 36"/>
            <p:cNvSpPr>
              <a:spLocks/>
            </p:cNvSpPr>
            <p:nvPr/>
          </p:nvSpPr>
          <p:spPr bwMode="auto">
            <a:xfrm>
              <a:off x="7804" y="5833"/>
              <a:ext cx="209" cy="20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4954"/>
                  </a:moveTo>
                  <a:lnTo>
                    <a:pt x="0" y="14954"/>
                  </a:lnTo>
                  <a:lnTo>
                    <a:pt x="1662" y="18277"/>
                  </a:lnTo>
                  <a:lnTo>
                    <a:pt x="4985" y="19938"/>
                  </a:lnTo>
                  <a:lnTo>
                    <a:pt x="6646" y="21600"/>
                  </a:lnTo>
                  <a:lnTo>
                    <a:pt x="8308" y="19938"/>
                  </a:lnTo>
                  <a:lnTo>
                    <a:pt x="14954" y="13292"/>
                  </a:lnTo>
                  <a:lnTo>
                    <a:pt x="16615" y="11631"/>
                  </a:lnTo>
                  <a:lnTo>
                    <a:pt x="18277" y="11631"/>
                  </a:lnTo>
                  <a:lnTo>
                    <a:pt x="19938" y="6646"/>
                  </a:lnTo>
                  <a:lnTo>
                    <a:pt x="21600" y="0"/>
                  </a:lnTo>
                  <a:lnTo>
                    <a:pt x="18277" y="3323"/>
                  </a:lnTo>
                  <a:lnTo>
                    <a:pt x="14954" y="6646"/>
                  </a:lnTo>
                  <a:lnTo>
                    <a:pt x="9969" y="6646"/>
                  </a:lnTo>
                  <a:lnTo>
                    <a:pt x="4985" y="8308"/>
                  </a:lnTo>
                  <a:lnTo>
                    <a:pt x="4985" y="9969"/>
                  </a:lnTo>
                  <a:lnTo>
                    <a:pt x="6646" y="11631"/>
                  </a:lnTo>
                  <a:lnTo>
                    <a:pt x="1662" y="13292"/>
                  </a:lnTo>
                  <a:lnTo>
                    <a:pt x="0" y="13292"/>
                  </a:lnTo>
                  <a:lnTo>
                    <a:pt x="0" y="14954"/>
                  </a:lnTo>
                  <a:close/>
                  <a:moveTo>
                    <a:pt x="0" y="14954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5" name="AutoShape 37"/>
            <p:cNvSpPr>
              <a:spLocks/>
            </p:cNvSpPr>
            <p:nvPr/>
          </p:nvSpPr>
          <p:spPr bwMode="auto">
            <a:xfrm>
              <a:off x="9934" y="5993"/>
              <a:ext cx="64" cy="9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5400" y="21600"/>
                  </a:moveTo>
                  <a:lnTo>
                    <a:pt x="5400" y="21600"/>
                  </a:lnTo>
                  <a:lnTo>
                    <a:pt x="10800" y="10800"/>
                  </a:lnTo>
                  <a:lnTo>
                    <a:pt x="21600" y="0"/>
                  </a:lnTo>
                  <a:lnTo>
                    <a:pt x="10800" y="3600"/>
                  </a:lnTo>
                  <a:lnTo>
                    <a:pt x="0" y="14400"/>
                  </a:lnTo>
                  <a:lnTo>
                    <a:pt x="0" y="18000"/>
                  </a:lnTo>
                  <a:lnTo>
                    <a:pt x="5400" y="21600"/>
                  </a:lnTo>
                  <a:close/>
                  <a:moveTo>
                    <a:pt x="540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6" name="Rectangle 38"/>
            <p:cNvSpPr>
              <a:spLocks/>
            </p:cNvSpPr>
            <p:nvPr/>
          </p:nvSpPr>
          <p:spPr bwMode="auto">
            <a:xfrm>
              <a:off x="11094" y="4528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7" name="AutoShape 39"/>
            <p:cNvSpPr>
              <a:spLocks/>
            </p:cNvSpPr>
            <p:nvPr/>
          </p:nvSpPr>
          <p:spPr bwMode="auto">
            <a:xfrm>
              <a:off x="11126" y="6225"/>
              <a:ext cx="33" cy="24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10800" y="0"/>
                  </a:lnTo>
                  <a:lnTo>
                    <a:pt x="0" y="14400"/>
                  </a:lnTo>
                  <a:lnTo>
                    <a:pt x="0" y="18720"/>
                  </a:lnTo>
                  <a:lnTo>
                    <a:pt x="0" y="2016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10800" y="20160"/>
                  </a:lnTo>
                  <a:lnTo>
                    <a:pt x="10800" y="14400"/>
                  </a:lnTo>
                  <a:lnTo>
                    <a:pt x="21600" y="4320"/>
                  </a:lnTo>
                  <a:lnTo>
                    <a:pt x="10800" y="0"/>
                  </a:lnTo>
                  <a:close/>
                  <a:moveTo>
                    <a:pt x="1080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8" name="AutoShape 40"/>
            <p:cNvSpPr>
              <a:spLocks/>
            </p:cNvSpPr>
            <p:nvPr/>
          </p:nvSpPr>
          <p:spPr bwMode="auto">
            <a:xfrm>
              <a:off x="11142" y="6177"/>
              <a:ext cx="17" cy="4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7200"/>
                  </a:moveTo>
                  <a:lnTo>
                    <a:pt x="0" y="7200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0" y="7200"/>
                  </a:lnTo>
                  <a:close/>
                  <a:moveTo>
                    <a:pt x="0" y="72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9" name="AutoShape 41"/>
            <p:cNvSpPr>
              <a:spLocks/>
            </p:cNvSpPr>
            <p:nvPr/>
          </p:nvSpPr>
          <p:spPr bwMode="auto">
            <a:xfrm>
              <a:off x="536" y="0"/>
              <a:ext cx="4787" cy="316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8344" y="11593"/>
                  </a:moveTo>
                  <a:lnTo>
                    <a:pt x="8344" y="11593"/>
                  </a:lnTo>
                  <a:lnTo>
                    <a:pt x="8344" y="11484"/>
                  </a:lnTo>
                  <a:lnTo>
                    <a:pt x="8199" y="11593"/>
                  </a:lnTo>
                  <a:lnTo>
                    <a:pt x="7983" y="11812"/>
                  </a:lnTo>
                  <a:lnTo>
                    <a:pt x="7910" y="11921"/>
                  </a:lnTo>
                  <a:lnTo>
                    <a:pt x="7766" y="12030"/>
                  </a:lnTo>
                  <a:lnTo>
                    <a:pt x="7477" y="12030"/>
                  </a:lnTo>
                  <a:lnTo>
                    <a:pt x="7188" y="11812"/>
                  </a:lnTo>
                  <a:lnTo>
                    <a:pt x="7332" y="11812"/>
                  </a:lnTo>
                  <a:lnTo>
                    <a:pt x="7549" y="11702"/>
                  </a:lnTo>
                  <a:lnTo>
                    <a:pt x="7694" y="11484"/>
                  </a:lnTo>
                  <a:lnTo>
                    <a:pt x="7838" y="11210"/>
                  </a:lnTo>
                  <a:lnTo>
                    <a:pt x="7838" y="11101"/>
                  </a:lnTo>
                  <a:lnTo>
                    <a:pt x="7983" y="10991"/>
                  </a:lnTo>
                  <a:lnTo>
                    <a:pt x="8127" y="10773"/>
                  </a:lnTo>
                  <a:lnTo>
                    <a:pt x="8127" y="10663"/>
                  </a:lnTo>
                  <a:lnTo>
                    <a:pt x="8127" y="10554"/>
                  </a:lnTo>
                  <a:lnTo>
                    <a:pt x="8344" y="10554"/>
                  </a:lnTo>
                  <a:lnTo>
                    <a:pt x="8416" y="10554"/>
                  </a:lnTo>
                  <a:lnTo>
                    <a:pt x="8488" y="10554"/>
                  </a:lnTo>
                  <a:lnTo>
                    <a:pt x="8561" y="10335"/>
                  </a:lnTo>
                  <a:lnTo>
                    <a:pt x="8633" y="10007"/>
                  </a:lnTo>
                  <a:lnTo>
                    <a:pt x="8777" y="9788"/>
                  </a:lnTo>
                  <a:lnTo>
                    <a:pt x="8849" y="9679"/>
                  </a:lnTo>
                  <a:lnTo>
                    <a:pt x="9066" y="8913"/>
                  </a:lnTo>
                  <a:lnTo>
                    <a:pt x="9138" y="8913"/>
                  </a:lnTo>
                  <a:lnTo>
                    <a:pt x="9211" y="8695"/>
                  </a:lnTo>
                  <a:lnTo>
                    <a:pt x="9283" y="8476"/>
                  </a:lnTo>
                  <a:lnTo>
                    <a:pt x="9211" y="8476"/>
                  </a:lnTo>
                  <a:lnTo>
                    <a:pt x="8849" y="8913"/>
                  </a:lnTo>
                  <a:lnTo>
                    <a:pt x="8272" y="9351"/>
                  </a:lnTo>
                  <a:lnTo>
                    <a:pt x="7983" y="9460"/>
                  </a:lnTo>
                  <a:lnTo>
                    <a:pt x="7694" y="9679"/>
                  </a:lnTo>
                  <a:lnTo>
                    <a:pt x="7405" y="10226"/>
                  </a:lnTo>
                  <a:lnTo>
                    <a:pt x="7116" y="10663"/>
                  </a:lnTo>
                  <a:lnTo>
                    <a:pt x="6827" y="10882"/>
                  </a:lnTo>
                  <a:lnTo>
                    <a:pt x="6466" y="11101"/>
                  </a:lnTo>
                  <a:lnTo>
                    <a:pt x="6393" y="11101"/>
                  </a:lnTo>
                  <a:lnTo>
                    <a:pt x="6249" y="10991"/>
                  </a:lnTo>
                  <a:lnTo>
                    <a:pt x="6104" y="11101"/>
                  </a:lnTo>
                  <a:lnTo>
                    <a:pt x="6032" y="11210"/>
                  </a:lnTo>
                  <a:lnTo>
                    <a:pt x="5888" y="11593"/>
                  </a:lnTo>
                  <a:lnTo>
                    <a:pt x="5599" y="11812"/>
                  </a:lnTo>
                  <a:lnTo>
                    <a:pt x="5310" y="12358"/>
                  </a:lnTo>
                  <a:lnTo>
                    <a:pt x="5165" y="12358"/>
                  </a:lnTo>
                  <a:lnTo>
                    <a:pt x="4985" y="12468"/>
                  </a:lnTo>
                  <a:lnTo>
                    <a:pt x="4912" y="12577"/>
                  </a:lnTo>
                  <a:lnTo>
                    <a:pt x="4768" y="12796"/>
                  </a:lnTo>
                  <a:lnTo>
                    <a:pt x="4768" y="12687"/>
                  </a:lnTo>
                  <a:lnTo>
                    <a:pt x="4840" y="12468"/>
                  </a:lnTo>
                  <a:lnTo>
                    <a:pt x="4985" y="12358"/>
                  </a:lnTo>
                  <a:lnTo>
                    <a:pt x="5237" y="12030"/>
                  </a:lnTo>
                  <a:lnTo>
                    <a:pt x="5671" y="11210"/>
                  </a:lnTo>
                  <a:lnTo>
                    <a:pt x="6249" y="10663"/>
                  </a:lnTo>
                  <a:lnTo>
                    <a:pt x="6393" y="10445"/>
                  </a:lnTo>
                  <a:lnTo>
                    <a:pt x="6538" y="10335"/>
                  </a:lnTo>
                  <a:lnTo>
                    <a:pt x="6682" y="9679"/>
                  </a:lnTo>
                  <a:lnTo>
                    <a:pt x="6827" y="9679"/>
                  </a:lnTo>
                  <a:lnTo>
                    <a:pt x="6971" y="9351"/>
                  </a:lnTo>
                  <a:lnTo>
                    <a:pt x="7260" y="8913"/>
                  </a:lnTo>
                  <a:lnTo>
                    <a:pt x="7621" y="8476"/>
                  </a:lnTo>
                  <a:lnTo>
                    <a:pt x="7838" y="8257"/>
                  </a:lnTo>
                  <a:lnTo>
                    <a:pt x="7983" y="7929"/>
                  </a:lnTo>
                  <a:lnTo>
                    <a:pt x="7983" y="7710"/>
                  </a:lnTo>
                  <a:lnTo>
                    <a:pt x="8127" y="7710"/>
                  </a:lnTo>
                  <a:lnTo>
                    <a:pt x="8488" y="7382"/>
                  </a:lnTo>
                  <a:lnTo>
                    <a:pt x="8777" y="6945"/>
                  </a:lnTo>
                  <a:lnTo>
                    <a:pt x="8705" y="7054"/>
                  </a:lnTo>
                  <a:lnTo>
                    <a:pt x="8994" y="6726"/>
                  </a:lnTo>
                  <a:lnTo>
                    <a:pt x="9283" y="6507"/>
                  </a:lnTo>
                  <a:lnTo>
                    <a:pt x="10114" y="6289"/>
                  </a:lnTo>
                  <a:lnTo>
                    <a:pt x="10186" y="6398"/>
                  </a:lnTo>
                  <a:lnTo>
                    <a:pt x="10547" y="5961"/>
                  </a:lnTo>
                  <a:lnTo>
                    <a:pt x="10692" y="5742"/>
                  </a:lnTo>
                  <a:lnTo>
                    <a:pt x="10836" y="5632"/>
                  </a:lnTo>
                  <a:lnTo>
                    <a:pt x="10619" y="6070"/>
                  </a:lnTo>
                  <a:lnTo>
                    <a:pt x="10475" y="6179"/>
                  </a:lnTo>
                  <a:lnTo>
                    <a:pt x="10475" y="6398"/>
                  </a:lnTo>
                  <a:lnTo>
                    <a:pt x="10475" y="6507"/>
                  </a:lnTo>
                  <a:lnTo>
                    <a:pt x="10619" y="6507"/>
                  </a:lnTo>
                  <a:lnTo>
                    <a:pt x="10836" y="6289"/>
                  </a:lnTo>
                  <a:lnTo>
                    <a:pt x="10908" y="6289"/>
                  </a:lnTo>
                  <a:lnTo>
                    <a:pt x="10908" y="6179"/>
                  </a:lnTo>
                  <a:lnTo>
                    <a:pt x="10981" y="5961"/>
                  </a:lnTo>
                  <a:lnTo>
                    <a:pt x="11197" y="5742"/>
                  </a:lnTo>
                  <a:lnTo>
                    <a:pt x="11270" y="5632"/>
                  </a:lnTo>
                  <a:lnTo>
                    <a:pt x="11414" y="5523"/>
                  </a:lnTo>
                  <a:lnTo>
                    <a:pt x="11342" y="5632"/>
                  </a:lnTo>
                  <a:lnTo>
                    <a:pt x="11270" y="5742"/>
                  </a:lnTo>
                  <a:lnTo>
                    <a:pt x="10908" y="6179"/>
                  </a:lnTo>
                  <a:lnTo>
                    <a:pt x="10908" y="6289"/>
                  </a:lnTo>
                  <a:lnTo>
                    <a:pt x="10908" y="6398"/>
                  </a:lnTo>
                  <a:lnTo>
                    <a:pt x="10981" y="6289"/>
                  </a:lnTo>
                  <a:lnTo>
                    <a:pt x="11053" y="6289"/>
                  </a:lnTo>
                  <a:lnTo>
                    <a:pt x="10981" y="6398"/>
                  </a:lnTo>
                  <a:lnTo>
                    <a:pt x="11053" y="6398"/>
                  </a:lnTo>
                  <a:lnTo>
                    <a:pt x="10981" y="6507"/>
                  </a:lnTo>
                  <a:lnTo>
                    <a:pt x="11053" y="6507"/>
                  </a:lnTo>
                  <a:lnTo>
                    <a:pt x="11125" y="6398"/>
                  </a:lnTo>
                  <a:lnTo>
                    <a:pt x="11270" y="6179"/>
                  </a:lnTo>
                  <a:lnTo>
                    <a:pt x="11342" y="6179"/>
                  </a:lnTo>
                  <a:lnTo>
                    <a:pt x="11486" y="6179"/>
                  </a:lnTo>
                  <a:lnTo>
                    <a:pt x="11414" y="6289"/>
                  </a:lnTo>
                  <a:lnTo>
                    <a:pt x="11414" y="6507"/>
                  </a:lnTo>
                  <a:lnTo>
                    <a:pt x="11342" y="6617"/>
                  </a:lnTo>
                  <a:lnTo>
                    <a:pt x="11414" y="6617"/>
                  </a:lnTo>
                  <a:lnTo>
                    <a:pt x="11486" y="6617"/>
                  </a:lnTo>
                  <a:lnTo>
                    <a:pt x="11559" y="6507"/>
                  </a:lnTo>
                  <a:lnTo>
                    <a:pt x="11920" y="6179"/>
                  </a:lnTo>
                  <a:lnTo>
                    <a:pt x="12064" y="6070"/>
                  </a:lnTo>
                  <a:lnTo>
                    <a:pt x="12064" y="6179"/>
                  </a:lnTo>
                  <a:lnTo>
                    <a:pt x="12353" y="6070"/>
                  </a:lnTo>
                  <a:lnTo>
                    <a:pt x="12570" y="5851"/>
                  </a:lnTo>
                  <a:lnTo>
                    <a:pt x="12787" y="5632"/>
                  </a:lnTo>
                  <a:lnTo>
                    <a:pt x="12787" y="5523"/>
                  </a:lnTo>
                  <a:lnTo>
                    <a:pt x="12787" y="5414"/>
                  </a:lnTo>
                  <a:lnTo>
                    <a:pt x="12714" y="5414"/>
                  </a:lnTo>
                  <a:lnTo>
                    <a:pt x="12570" y="5523"/>
                  </a:lnTo>
                  <a:lnTo>
                    <a:pt x="12353" y="5632"/>
                  </a:lnTo>
                  <a:lnTo>
                    <a:pt x="12281" y="5742"/>
                  </a:lnTo>
                  <a:lnTo>
                    <a:pt x="12281" y="5632"/>
                  </a:lnTo>
                  <a:lnTo>
                    <a:pt x="11775" y="5851"/>
                  </a:lnTo>
                  <a:lnTo>
                    <a:pt x="11703" y="5851"/>
                  </a:lnTo>
                  <a:lnTo>
                    <a:pt x="12209" y="5414"/>
                  </a:lnTo>
                  <a:lnTo>
                    <a:pt x="12209" y="5523"/>
                  </a:lnTo>
                  <a:lnTo>
                    <a:pt x="12281" y="5304"/>
                  </a:lnTo>
                  <a:lnTo>
                    <a:pt x="12281" y="5195"/>
                  </a:lnTo>
                  <a:lnTo>
                    <a:pt x="12425" y="5086"/>
                  </a:lnTo>
                  <a:lnTo>
                    <a:pt x="12570" y="5086"/>
                  </a:lnTo>
                  <a:lnTo>
                    <a:pt x="12931" y="4867"/>
                  </a:lnTo>
                  <a:lnTo>
                    <a:pt x="12931" y="4757"/>
                  </a:lnTo>
                  <a:lnTo>
                    <a:pt x="13076" y="4648"/>
                  </a:lnTo>
                  <a:lnTo>
                    <a:pt x="13220" y="4648"/>
                  </a:lnTo>
                  <a:lnTo>
                    <a:pt x="13365" y="4648"/>
                  </a:lnTo>
                  <a:lnTo>
                    <a:pt x="13581" y="4429"/>
                  </a:lnTo>
                  <a:lnTo>
                    <a:pt x="13581" y="4320"/>
                  </a:lnTo>
                  <a:lnTo>
                    <a:pt x="13437" y="4211"/>
                  </a:lnTo>
                  <a:lnTo>
                    <a:pt x="13365" y="4211"/>
                  </a:lnTo>
                  <a:lnTo>
                    <a:pt x="13220" y="4320"/>
                  </a:lnTo>
                  <a:lnTo>
                    <a:pt x="12787" y="4648"/>
                  </a:lnTo>
                  <a:lnTo>
                    <a:pt x="12859" y="4648"/>
                  </a:lnTo>
                  <a:lnTo>
                    <a:pt x="12425" y="4757"/>
                  </a:lnTo>
                  <a:lnTo>
                    <a:pt x="11920" y="4867"/>
                  </a:lnTo>
                  <a:lnTo>
                    <a:pt x="11992" y="4757"/>
                  </a:lnTo>
                  <a:lnTo>
                    <a:pt x="12281" y="4648"/>
                  </a:lnTo>
                  <a:lnTo>
                    <a:pt x="12714" y="4429"/>
                  </a:lnTo>
                  <a:lnTo>
                    <a:pt x="12859" y="4320"/>
                  </a:lnTo>
                  <a:lnTo>
                    <a:pt x="12931" y="4320"/>
                  </a:lnTo>
                  <a:lnTo>
                    <a:pt x="12714" y="4429"/>
                  </a:lnTo>
                  <a:lnTo>
                    <a:pt x="12498" y="4539"/>
                  </a:lnTo>
                  <a:lnTo>
                    <a:pt x="12498" y="4429"/>
                  </a:lnTo>
                  <a:lnTo>
                    <a:pt x="12642" y="4320"/>
                  </a:lnTo>
                  <a:lnTo>
                    <a:pt x="12931" y="3883"/>
                  </a:lnTo>
                  <a:lnTo>
                    <a:pt x="13365" y="3500"/>
                  </a:lnTo>
                  <a:lnTo>
                    <a:pt x="13726" y="3281"/>
                  </a:lnTo>
                  <a:lnTo>
                    <a:pt x="13798" y="3172"/>
                  </a:lnTo>
                  <a:lnTo>
                    <a:pt x="13726" y="3172"/>
                  </a:lnTo>
                  <a:lnTo>
                    <a:pt x="13654" y="3172"/>
                  </a:lnTo>
                  <a:lnTo>
                    <a:pt x="13437" y="3172"/>
                  </a:lnTo>
                  <a:lnTo>
                    <a:pt x="13798" y="2953"/>
                  </a:lnTo>
                  <a:lnTo>
                    <a:pt x="13870" y="2953"/>
                  </a:lnTo>
                  <a:lnTo>
                    <a:pt x="14304" y="2515"/>
                  </a:lnTo>
                  <a:lnTo>
                    <a:pt x="14665" y="2406"/>
                  </a:lnTo>
                  <a:lnTo>
                    <a:pt x="14882" y="2297"/>
                  </a:lnTo>
                  <a:lnTo>
                    <a:pt x="15423" y="1969"/>
                  </a:lnTo>
                  <a:lnTo>
                    <a:pt x="15929" y="1750"/>
                  </a:lnTo>
                  <a:lnTo>
                    <a:pt x="16218" y="1531"/>
                  </a:lnTo>
                  <a:lnTo>
                    <a:pt x="16579" y="1422"/>
                  </a:lnTo>
                  <a:lnTo>
                    <a:pt x="16868" y="1312"/>
                  </a:lnTo>
                  <a:lnTo>
                    <a:pt x="16868" y="1203"/>
                  </a:lnTo>
                  <a:lnTo>
                    <a:pt x="17157" y="1094"/>
                  </a:lnTo>
                  <a:lnTo>
                    <a:pt x="17880" y="766"/>
                  </a:lnTo>
                  <a:lnTo>
                    <a:pt x="18746" y="437"/>
                  </a:lnTo>
                  <a:lnTo>
                    <a:pt x="19686" y="328"/>
                  </a:lnTo>
                  <a:lnTo>
                    <a:pt x="21600" y="0"/>
                  </a:lnTo>
                  <a:lnTo>
                    <a:pt x="19902" y="219"/>
                  </a:lnTo>
                  <a:lnTo>
                    <a:pt x="18241" y="547"/>
                  </a:lnTo>
                  <a:lnTo>
                    <a:pt x="16652" y="1094"/>
                  </a:lnTo>
                  <a:lnTo>
                    <a:pt x="15026" y="1750"/>
                  </a:lnTo>
                  <a:lnTo>
                    <a:pt x="13798" y="2406"/>
                  </a:lnTo>
                  <a:lnTo>
                    <a:pt x="12642" y="3172"/>
                  </a:lnTo>
                  <a:lnTo>
                    <a:pt x="11486" y="3992"/>
                  </a:lnTo>
                  <a:lnTo>
                    <a:pt x="10330" y="4867"/>
                  </a:lnTo>
                  <a:lnTo>
                    <a:pt x="9211" y="5851"/>
                  </a:lnTo>
                  <a:lnTo>
                    <a:pt x="8199" y="6945"/>
                  </a:lnTo>
                  <a:lnTo>
                    <a:pt x="7116" y="8148"/>
                  </a:lnTo>
                  <a:lnTo>
                    <a:pt x="6177" y="9351"/>
                  </a:lnTo>
                  <a:lnTo>
                    <a:pt x="5237" y="10663"/>
                  </a:lnTo>
                  <a:lnTo>
                    <a:pt x="4334" y="12030"/>
                  </a:lnTo>
                  <a:lnTo>
                    <a:pt x="3468" y="13452"/>
                  </a:lnTo>
                  <a:lnTo>
                    <a:pt x="2673" y="14983"/>
                  </a:lnTo>
                  <a:lnTo>
                    <a:pt x="1951" y="16514"/>
                  </a:lnTo>
                  <a:lnTo>
                    <a:pt x="1228" y="18155"/>
                  </a:lnTo>
                  <a:lnTo>
                    <a:pt x="578" y="19850"/>
                  </a:lnTo>
                  <a:lnTo>
                    <a:pt x="0" y="21600"/>
                  </a:lnTo>
                  <a:lnTo>
                    <a:pt x="144" y="21272"/>
                  </a:lnTo>
                  <a:lnTo>
                    <a:pt x="289" y="20944"/>
                  </a:lnTo>
                  <a:lnTo>
                    <a:pt x="289" y="21053"/>
                  </a:lnTo>
                  <a:lnTo>
                    <a:pt x="289" y="21163"/>
                  </a:lnTo>
                  <a:lnTo>
                    <a:pt x="361" y="21053"/>
                  </a:lnTo>
                  <a:lnTo>
                    <a:pt x="433" y="20944"/>
                  </a:lnTo>
                  <a:lnTo>
                    <a:pt x="578" y="20506"/>
                  </a:lnTo>
                  <a:lnTo>
                    <a:pt x="650" y="20288"/>
                  </a:lnTo>
                  <a:lnTo>
                    <a:pt x="795" y="19959"/>
                  </a:lnTo>
                  <a:lnTo>
                    <a:pt x="867" y="19631"/>
                  </a:lnTo>
                  <a:lnTo>
                    <a:pt x="795" y="19850"/>
                  </a:lnTo>
                  <a:lnTo>
                    <a:pt x="795" y="19959"/>
                  </a:lnTo>
                  <a:lnTo>
                    <a:pt x="795" y="20069"/>
                  </a:lnTo>
                  <a:lnTo>
                    <a:pt x="795" y="19959"/>
                  </a:lnTo>
                  <a:lnTo>
                    <a:pt x="867" y="19741"/>
                  </a:lnTo>
                  <a:lnTo>
                    <a:pt x="1156" y="19085"/>
                  </a:lnTo>
                  <a:lnTo>
                    <a:pt x="1228" y="18921"/>
                  </a:lnTo>
                  <a:lnTo>
                    <a:pt x="1228" y="18811"/>
                  </a:lnTo>
                  <a:lnTo>
                    <a:pt x="1156" y="19085"/>
                  </a:lnTo>
                  <a:lnTo>
                    <a:pt x="1011" y="19522"/>
                  </a:lnTo>
                  <a:lnTo>
                    <a:pt x="1084" y="19303"/>
                  </a:lnTo>
                  <a:lnTo>
                    <a:pt x="1300" y="18811"/>
                  </a:lnTo>
                  <a:lnTo>
                    <a:pt x="1373" y="18811"/>
                  </a:lnTo>
                  <a:lnTo>
                    <a:pt x="1228" y="19085"/>
                  </a:lnTo>
                  <a:lnTo>
                    <a:pt x="1373" y="18811"/>
                  </a:lnTo>
                  <a:lnTo>
                    <a:pt x="1156" y="19413"/>
                  </a:lnTo>
                  <a:lnTo>
                    <a:pt x="1156" y="19522"/>
                  </a:lnTo>
                  <a:lnTo>
                    <a:pt x="1228" y="19522"/>
                  </a:lnTo>
                  <a:lnTo>
                    <a:pt x="1300" y="19413"/>
                  </a:lnTo>
                  <a:lnTo>
                    <a:pt x="1445" y="18921"/>
                  </a:lnTo>
                  <a:lnTo>
                    <a:pt x="1517" y="18811"/>
                  </a:lnTo>
                  <a:lnTo>
                    <a:pt x="1589" y="18921"/>
                  </a:lnTo>
                  <a:lnTo>
                    <a:pt x="1589" y="19194"/>
                  </a:lnTo>
                  <a:lnTo>
                    <a:pt x="1662" y="19303"/>
                  </a:lnTo>
                  <a:lnTo>
                    <a:pt x="2095" y="18483"/>
                  </a:lnTo>
                  <a:lnTo>
                    <a:pt x="2312" y="18592"/>
                  </a:lnTo>
                  <a:lnTo>
                    <a:pt x="2528" y="18702"/>
                  </a:lnTo>
                  <a:lnTo>
                    <a:pt x="2601" y="18483"/>
                  </a:lnTo>
                  <a:lnTo>
                    <a:pt x="2673" y="18483"/>
                  </a:lnTo>
                  <a:lnTo>
                    <a:pt x="2673" y="18374"/>
                  </a:lnTo>
                  <a:lnTo>
                    <a:pt x="2745" y="18483"/>
                  </a:lnTo>
                  <a:lnTo>
                    <a:pt x="2745" y="18592"/>
                  </a:lnTo>
                  <a:lnTo>
                    <a:pt x="2673" y="18702"/>
                  </a:lnTo>
                  <a:lnTo>
                    <a:pt x="2745" y="18811"/>
                  </a:lnTo>
                  <a:lnTo>
                    <a:pt x="2817" y="18702"/>
                  </a:lnTo>
                  <a:lnTo>
                    <a:pt x="2890" y="18702"/>
                  </a:lnTo>
                  <a:lnTo>
                    <a:pt x="2962" y="18592"/>
                  </a:lnTo>
                  <a:lnTo>
                    <a:pt x="3034" y="18592"/>
                  </a:lnTo>
                  <a:lnTo>
                    <a:pt x="2962" y="18702"/>
                  </a:lnTo>
                  <a:lnTo>
                    <a:pt x="2890" y="18811"/>
                  </a:lnTo>
                  <a:lnTo>
                    <a:pt x="2745" y="18921"/>
                  </a:lnTo>
                  <a:lnTo>
                    <a:pt x="2817" y="19194"/>
                  </a:lnTo>
                  <a:lnTo>
                    <a:pt x="2817" y="19303"/>
                  </a:lnTo>
                  <a:lnTo>
                    <a:pt x="2817" y="19413"/>
                  </a:lnTo>
                  <a:lnTo>
                    <a:pt x="2745" y="19413"/>
                  </a:lnTo>
                  <a:lnTo>
                    <a:pt x="2673" y="19303"/>
                  </a:lnTo>
                  <a:lnTo>
                    <a:pt x="2528" y="19194"/>
                  </a:lnTo>
                  <a:lnTo>
                    <a:pt x="2456" y="19194"/>
                  </a:lnTo>
                  <a:lnTo>
                    <a:pt x="2312" y="19522"/>
                  </a:lnTo>
                  <a:lnTo>
                    <a:pt x="2239" y="19741"/>
                  </a:lnTo>
                  <a:lnTo>
                    <a:pt x="2167" y="19850"/>
                  </a:lnTo>
                  <a:lnTo>
                    <a:pt x="2312" y="19959"/>
                  </a:lnTo>
                  <a:lnTo>
                    <a:pt x="2384" y="19959"/>
                  </a:lnTo>
                  <a:lnTo>
                    <a:pt x="2673" y="19959"/>
                  </a:lnTo>
                  <a:lnTo>
                    <a:pt x="2745" y="20069"/>
                  </a:lnTo>
                  <a:lnTo>
                    <a:pt x="2817" y="20178"/>
                  </a:lnTo>
                  <a:lnTo>
                    <a:pt x="2890" y="20178"/>
                  </a:lnTo>
                  <a:lnTo>
                    <a:pt x="2962" y="19850"/>
                  </a:lnTo>
                  <a:lnTo>
                    <a:pt x="2962" y="19631"/>
                  </a:lnTo>
                  <a:lnTo>
                    <a:pt x="2962" y="19085"/>
                  </a:lnTo>
                  <a:lnTo>
                    <a:pt x="3106" y="18483"/>
                  </a:lnTo>
                  <a:lnTo>
                    <a:pt x="3179" y="18155"/>
                  </a:lnTo>
                  <a:lnTo>
                    <a:pt x="3323" y="17936"/>
                  </a:lnTo>
                  <a:lnTo>
                    <a:pt x="3468" y="17827"/>
                  </a:lnTo>
                  <a:lnTo>
                    <a:pt x="3540" y="17717"/>
                  </a:lnTo>
                  <a:lnTo>
                    <a:pt x="3540" y="17608"/>
                  </a:lnTo>
                  <a:lnTo>
                    <a:pt x="3540" y="17389"/>
                  </a:lnTo>
                  <a:lnTo>
                    <a:pt x="3540" y="17171"/>
                  </a:lnTo>
                  <a:lnTo>
                    <a:pt x="3612" y="17061"/>
                  </a:lnTo>
                  <a:lnTo>
                    <a:pt x="3684" y="17061"/>
                  </a:lnTo>
                  <a:lnTo>
                    <a:pt x="3684" y="17171"/>
                  </a:lnTo>
                  <a:lnTo>
                    <a:pt x="3757" y="17389"/>
                  </a:lnTo>
                  <a:lnTo>
                    <a:pt x="3829" y="17499"/>
                  </a:lnTo>
                  <a:lnTo>
                    <a:pt x="3901" y="17389"/>
                  </a:lnTo>
                  <a:lnTo>
                    <a:pt x="3973" y="17171"/>
                  </a:lnTo>
                  <a:lnTo>
                    <a:pt x="4045" y="16952"/>
                  </a:lnTo>
                  <a:lnTo>
                    <a:pt x="4045" y="16843"/>
                  </a:lnTo>
                  <a:lnTo>
                    <a:pt x="4045" y="16733"/>
                  </a:lnTo>
                  <a:lnTo>
                    <a:pt x="3829" y="16624"/>
                  </a:lnTo>
                  <a:lnTo>
                    <a:pt x="3684" y="16624"/>
                  </a:lnTo>
                  <a:lnTo>
                    <a:pt x="3251" y="16624"/>
                  </a:lnTo>
                  <a:lnTo>
                    <a:pt x="3179" y="16514"/>
                  </a:lnTo>
                  <a:lnTo>
                    <a:pt x="3395" y="16405"/>
                  </a:lnTo>
                  <a:lnTo>
                    <a:pt x="3612" y="16296"/>
                  </a:lnTo>
                  <a:lnTo>
                    <a:pt x="3684" y="16077"/>
                  </a:lnTo>
                  <a:lnTo>
                    <a:pt x="3684" y="15968"/>
                  </a:lnTo>
                  <a:lnTo>
                    <a:pt x="3684" y="15858"/>
                  </a:lnTo>
                  <a:lnTo>
                    <a:pt x="3757" y="15749"/>
                  </a:lnTo>
                  <a:lnTo>
                    <a:pt x="3829" y="15858"/>
                  </a:lnTo>
                  <a:lnTo>
                    <a:pt x="3901" y="15968"/>
                  </a:lnTo>
                  <a:lnTo>
                    <a:pt x="3973" y="16186"/>
                  </a:lnTo>
                  <a:lnTo>
                    <a:pt x="4045" y="16186"/>
                  </a:lnTo>
                  <a:lnTo>
                    <a:pt x="4118" y="16186"/>
                  </a:lnTo>
                  <a:lnTo>
                    <a:pt x="4190" y="16077"/>
                  </a:lnTo>
                  <a:lnTo>
                    <a:pt x="4334" y="15968"/>
                  </a:lnTo>
                  <a:lnTo>
                    <a:pt x="4407" y="15968"/>
                  </a:lnTo>
                  <a:lnTo>
                    <a:pt x="4407" y="16296"/>
                  </a:lnTo>
                  <a:lnTo>
                    <a:pt x="4407" y="16843"/>
                  </a:lnTo>
                  <a:lnTo>
                    <a:pt x="4479" y="17280"/>
                  </a:lnTo>
                  <a:lnTo>
                    <a:pt x="4479" y="17499"/>
                  </a:lnTo>
                  <a:lnTo>
                    <a:pt x="4551" y="17608"/>
                  </a:lnTo>
                  <a:lnTo>
                    <a:pt x="4696" y="17608"/>
                  </a:lnTo>
                  <a:lnTo>
                    <a:pt x="4840" y="17499"/>
                  </a:lnTo>
                  <a:lnTo>
                    <a:pt x="4912" y="17389"/>
                  </a:lnTo>
                  <a:lnTo>
                    <a:pt x="5093" y="17389"/>
                  </a:lnTo>
                  <a:lnTo>
                    <a:pt x="5165" y="17389"/>
                  </a:lnTo>
                  <a:lnTo>
                    <a:pt x="5237" y="17608"/>
                  </a:lnTo>
                  <a:lnTo>
                    <a:pt x="5237" y="17827"/>
                  </a:lnTo>
                  <a:lnTo>
                    <a:pt x="5310" y="17827"/>
                  </a:lnTo>
                  <a:lnTo>
                    <a:pt x="5599" y="17499"/>
                  </a:lnTo>
                  <a:lnTo>
                    <a:pt x="5960" y="17171"/>
                  </a:lnTo>
                  <a:lnTo>
                    <a:pt x="6032" y="17061"/>
                  </a:lnTo>
                  <a:lnTo>
                    <a:pt x="5960" y="16843"/>
                  </a:lnTo>
                  <a:lnTo>
                    <a:pt x="5888" y="16733"/>
                  </a:lnTo>
                  <a:lnTo>
                    <a:pt x="5960" y="16514"/>
                  </a:lnTo>
                  <a:lnTo>
                    <a:pt x="6032" y="16186"/>
                  </a:lnTo>
                  <a:lnTo>
                    <a:pt x="6177" y="15968"/>
                  </a:lnTo>
                  <a:lnTo>
                    <a:pt x="6177" y="15858"/>
                  </a:lnTo>
                  <a:lnTo>
                    <a:pt x="6249" y="15858"/>
                  </a:lnTo>
                  <a:lnTo>
                    <a:pt x="6321" y="15858"/>
                  </a:lnTo>
                  <a:lnTo>
                    <a:pt x="6393" y="15858"/>
                  </a:lnTo>
                  <a:lnTo>
                    <a:pt x="6393" y="15749"/>
                  </a:lnTo>
                  <a:lnTo>
                    <a:pt x="6321" y="15530"/>
                  </a:lnTo>
                  <a:lnTo>
                    <a:pt x="6321" y="15202"/>
                  </a:lnTo>
                  <a:lnTo>
                    <a:pt x="6393" y="15093"/>
                  </a:lnTo>
                  <a:lnTo>
                    <a:pt x="6466" y="14874"/>
                  </a:lnTo>
                  <a:lnTo>
                    <a:pt x="6393" y="14874"/>
                  </a:lnTo>
                  <a:lnTo>
                    <a:pt x="6321" y="14874"/>
                  </a:lnTo>
                  <a:lnTo>
                    <a:pt x="6538" y="14546"/>
                  </a:lnTo>
                  <a:lnTo>
                    <a:pt x="6827" y="14218"/>
                  </a:lnTo>
                  <a:lnTo>
                    <a:pt x="6971" y="13671"/>
                  </a:lnTo>
                  <a:lnTo>
                    <a:pt x="6971" y="13780"/>
                  </a:lnTo>
                  <a:lnTo>
                    <a:pt x="7116" y="13671"/>
                  </a:lnTo>
                  <a:lnTo>
                    <a:pt x="7260" y="13562"/>
                  </a:lnTo>
                  <a:lnTo>
                    <a:pt x="7405" y="13124"/>
                  </a:lnTo>
                  <a:lnTo>
                    <a:pt x="7549" y="13015"/>
                  </a:lnTo>
                  <a:lnTo>
                    <a:pt x="7694" y="12905"/>
                  </a:lnTo>
                  <a:lnTo>
                    <a:pt x="7621" y="12796"/>
                  </a:lnTo>
                  <a:lnTo>
                    <a:pt x="7549" y="12796"/>
                  </a:lnTo>
                  <a:lnTo>
                    <a:pt x="7766" y="12577"/>
                  </a:lnTo>
                  <a:lnTo>
                    <a:pt x="7983" y="12358"/>
                  </a:lnTo>
                  <a:lnTo>
                    <a:pt x="7983" y="12140"/>
                  </a:lnTo>
                  <a:lnTo>
                    <a:pt x="8055" y="12140"/>
                  </a:lnTo>
                  <a:lnTo>
                    <a:pt x="8127" y="12140"/>
                  </a:lnTo>
                  <a:lnTo>
                    <a:pt x="8272" y="12140"/>
                  </a:lnTo>
                  <a:lnTo>
                    <a:pt x="8344" y="12140"/>
                  </a:lnTo>
                  <a:lnTo>
                    <a:pt x="8416" y="12030"/>
                  </a:lnTo>
                  <a:lnTo>
                    <a:pt x="8416" y="11921"/>
                  </a:lnTo>
                  <a:lnTo>
                    <a:pt x="8344" y="11593"/>
                  </a:lnTo>
                  <a:close/>
                  <a:moveTo>
                    <a:pt x="8344" y="11593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0" name="AutoShape 42"/>
            <p:cNvSpPr>
              <a:spLocks/>
            </p:cNvSpPr>
            <p:nvPr/>
          </p:nvSpPr>
          <p:spPr bwMode="auto">
            <a:xfrm>
              <a:off x="792" y="2752"/>
              <a:ext cx="48" cy="8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21600" y="0"/>
                  </a:lnTo>
                  <a:lnTo>
                    <a:pt x="7200" y="9818"/>
                  </a:lnTo>
                  <a:lnTo>
                    <a:pt x="0" y="13745"/>
                  </a:lnTo>
                  <a:lnTo>
                    <a:pt x="0" y="21600"/>
                  </a:lnTo>
                  <a:lnTo>
                    <a:pt x="21600" y="0"/>
                  </a:lnTo>
                  <a:close/>
                  <a:moveTo>
                    <a:pt x="2160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1" name="AutoShape 43"/>
            <p:cNvSpPr>
              <a:spLocks/>
            </p:cNvSpPr>
            <p:nvPr/>
          </p:nvSpPr>
          <p:spPr bwMode="auto">
            <a:xfrm>
              <a:off x="632" y="2968"/>
              <a:ext cx="48" cy="8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0" y="21600"/>
                  </a:lnTo>
                  <a:lnTo>
                    <a:pt x="21600" y="0"/>
                  </a:lnTo>
                  <a:lnTo>
                    <a:pt x="21600" y="4320"/>
                  </a:lnTo>
                  <a:lnTo>
                    <a:pt x="0" y="21600"/>
                  </a:lnTo>
                  <a:close/>
                  <a:moveTo>
                    <a:pt x="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2" name="AutoShape 44"/>
            <p:cNvSpPr>
              <a:spLocks/>
            </p:cNvSpPr>
            <p:nvPr/>
          </p:nvSpPr>
          <p:spPr bwMode="auto">
            <a:xfrm>
              <a:off x="712" y="2808"/>
              <a:ext cx="80" cy="14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21600" y="0"/>
                  </a:lnTo>
                  <a:lnTo>
                    <a:pt x="0" y="16800"/>
                  </a:lnTo>
                  <a:lnTo>
                    <a:pt x="0" y="19200"/>
                  </a:lnTo>
                  <a:lnTo>
                    <a:pt x="0" y="21600"/>
                  </a:lnTo>
                  <a:lnTo>
                    <a:pt x="4320" y="19200"/>
                  </a:lnTo>
                  <a:lnTo>
                    <a:pt x="12960" y="12000"/>
                  </a:lnTo>
                  <a:lnTo>
                    <a:pt x="21600" y="4800"/>
                  </a:lnTo>
                  <a:lnTo>
                    <a:pt x="21600" y="0"/>
                  </a:lnTo>
                  <a:close/>
                  <a:moveTo>
                    <a:pt x="2160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3" name="AutoShape 45"/>
            <p:cNvSpPr>
              <a:spLocks/>
            </p:cNvSpPr>
            <p:nvPr/>
          </p:nvSpPr>
          <p:spPr bwMode="auto">
            <a:xfrm>
              <a:off x="712" y="2872"/>
              <a:ext cx="16" cy="4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21600" y="0"/>
                  </a:lnTo>
                  <a:lnTo>
                    <a:pt x="0" y="21600"/>
                  </a:lnTo>
                  <a:lnTo>
                    <a:pt x="0" y="14400"/>
                  </a:lnTo>
                  <a:lnTo>
                    <a:pt x="21600" y="0"/>
                  </a:lnTo>
                  <a:close/>
                  <a:moveTo>
                    <a:pt x="2160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4" name="AutoShape 46"/>
            <p:cNvSpPr>
              <a:spLocks/>
            </p:cNvSpPr>
            <p:nvPr/>
          </p:nvSpPr>
          <p:spPr bwMode="auto">
            <a:xfrm>
              <a:off x="2305" y="5945"/>
              <a:ext cx="7565" cy="522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5566" y="2084"/>
                  </a:moveTo>
                  <a:lnTo>
                    <a:pt x="15566" y="2084"/>
                  </a:lnTo>
                  <a:lnTo>
                    <a:pt x="15474" y="2216"/>
                  </a:lnTo>
                  <a:lnTo>
                    <a:pt x="15383" y="2349"/>
                  </a:lnTo>
                  <a:lnTo>
                    <a:pt x="15291" y="2349"/>
                  </a:lnTo>
                  <a:lnTo>
                    <a:pt x="15200" y="2547"/>
                  </a:lnTo>
                  <a:lnTo>
                    <a:pt x="15154" y="2613"/>
                  </a:lnTo>
                  <a:lnTo>
                    <a:pt x="15063" y="2679"/>
                  </a:lnTo>
                  <a:lnTo>
                    <a:pt x="14651" y="2613"/>
                  </a:lnTo>
                  <a:lnTo>
                    <a:pt x="14240" y="2547"/>
                  </a:lnTo>
                  <a:lnTo>
                    <a:pt x="14080" y="2547"/>
                  </a:lnTo>
                  <a:lnTo>
                    <a:pt x="13989" y="2613"/>
                  </a:lnTo>
                  <a:lnTo>
                    <a:pt x="13897" y="2679"/>
                  </a:lnTo>
                  <a:lnTo>
                    <a:pt x="13669" y="2613"/>
                  </a:lnTo>
                  <a:lnTo>
                    <a:pt x="13440" y="2481"/>
                  </a:lnTo>
                  <a:lnTo>
                    <a:pt x="13440" y="2415"/>
                  </a:lnTo>
                  <a:lnTo>
                    <a:pt x="13349" y="2481"/>
                  </a:lnTo>
                  <a:lnTo>
                    <a:pt x="13303" y="2481"/>
                  </a:lnTo>
                  <a:lnTo>
                    <a:pt x="13257" y="2481"/>
                  </a:lnTo>
                  <a:lnTo>
                    <a:pt x="13211" y="2349"/>
                  </a:lnTo>
                  <a:lnTo>
                    <a:pt x="13166" y="2216"/>
                  </a:lnTo>
                  <a:lnTo>
                    <a:pt x="13029" y="2150"/>
                  </a:lnTo>
                  <a:lnTo>
                    <a:pt x="12846" y="2084"/>
                  </a:lnTo>
                  <a:lnTo>
                    <a:pt x="12617" y="2216"/>
                  </a:lnTo>
                  <a:lnTo>
                    <a:pt x="12480" y="2349"/>
                  </a:lnTo>
                  <a:lnTo>
                    <a:pt x="12389" y="2415"/>
                  </a:lnTo>
                  <a:lnTo>
                    <a:pt x="12297" y="2878"/>
                  </a:lnTo>
                  <a:lnTo>
                    <a:pt x="12297" y="3142"/>
                  </a:lnTo>
                  <a:lnTo>
                    <a:pt x="12251" y="3407"/>
                  </a:lnTo>
                  <a:lnTo>
                    <a:pt x="12069" y="3672"/>
                  </a:lnTo>
                  <a:lnTo>
                    <a:pt x="11977" y="3738"/>
                  </a:lnTo>
                  <a:lnTo>
                    <a:pt x="11840" y="3606"/>
                  </a:lnTo>
                  <a:lnTo>
                    <a:pt x="11703" y="3473"/>
                  </a:lnTo>
                  <a:lnTo>
                    <a:pt x="11429" y="3341"/>
                  </a:lnTo>
                  <a:lnTo>
                    <a:pt x="11109" y="3275"/>
                  </a:lnTo>
                  <a:lnTo>
                    <a:pt x="10903" y="3275"/>
                  </a:lnTo>
                  <a:lnTo>
                    <a:pt x="10811" y="3076"/>
                  </a:lnTo>
                  <a:lnTo>
                    <a:pt x="10766" y="2878"/>
                  </a:lnTo>
                  <a:lnTo>
                    <a:pt x="10720" y="2745"/>
                  </a:lnTo>
                  <a:lnTo>
                    <a:pt x="10674" y="2679"/>
                  </a:lnTo>
                  <a:lnTo>
                    <a:pt x="10263" y="2349"/>
                  </a:lnTo>
                  <a:lnTo>
                    <a:pt x="10171" y="2349"/>
                  </a:lnTo>
                  <a:lnTo>
                    <a:pt x="10126" y="2349"/>
                  </a:lnTo>
                  <a:lnTo>
                    <a:pt x="10034" y="2481"/>
                  </a:lnTo>
                  <a:lnTo>
                    <a:pt x="9943" y="2547"/>
                  </a:lnTo>
                  <a:lnTo>
                    <a:pt x="9760" y="2481"/>
                  </a:lnTo>
                  <a:lnTo>
                    <a:pt x="9623" y="2415"/>
                  </a:lnTo>
                  <a:lnTo>
                    <a:pt x="9531" y="2282"/>
                  </a:lnTo>
                  <a:lnTo>
                    <a:pt x="9394" y="2150"/>
                  </a:lnTo>
                  <a:lnTo>
                    <a:pt x="9257" y="2018"/>
                  </a:lnTo>
                  <a:lnTo>
                    <a:pt x="9211" y="2018"/>
                  </a:lnTo>
                  <a:lnTo>
                    <a:pt x="9166" y="2018"/>
                  </a:lnTo>
                  <a:lnTo>
                    <a:pt x="9074" y="1885"/>
                  </a:lnTo>
                  <a:lnTo>
                    <a:pt x="9029" y="1819"/>
                  </a:lnTo>
                  <a:lnTo>
                    <a:pt x="9074" y="1687"/>
                  </a:lnTo>
                  <a:lnTo>
                    <a:pt x="9166" y="1621"/>
                  </a:lnTo>
                  <a:lnTo>
                    <a:pt x="9303" y="1489"/>
                  </a:lnTo>
                  <a:lnTo>
                    <a:pt x="9394" y="1356"/>
                  </a:lnTo>
                  <a:lnTo>
                    <a:pt x="9394" y="1224"/>
                  </a:lnTo>
                  <a:lnTo>
                    <a:pt x="9303" y="959"/>
                  </a:lnTo>
                  <a:lnTo>
                    <a:pt x="9211" y="728"/>
                  </a:lnTo>
                  <a:lnTo>
                    <a:pt x="9257" y="529"/>
                  </a:lnTo>
                  <a:lnTo>
                    <a:pt x="9303" y="397"/>
                  </a:lnTo>
                  <a:lnTo>
                    <a:pt x="9394" y="265"/>
                  </a:lnTo>
                  <a:lnTo>
                    <a:pt x="9394" y="198"/>
                  </a:lnTo>
                  <a:lnTo>
                    <a:pt x="9349" y="198"/>
                  </a:lnTo>
                  <a:lnTo>
                    <a:pt x="9029" y="66"/>
                  </a:lnTo>
                  <a:lnTo>
                    <a:pt x="8891" y="0"/>
                  </a:lnTo>
                  <a:lnTo>
                    <a:pt x="8800" y="66"/>
                  </a:lnTo>
                  <a:lnTo>
                    <a:pt x="8754" y="198"/>
                  </a:lnTo>
                  <a:lnTo>
                    <a:pt x="8617" y="265"/>
                  </a:lnTo>
                  <a:lnTo>
                    <a:pt x="8526" y="265"/>
                  </a:lnTo>
                  <a:lnTo>
                    <a:pt x="8389" y="265"/>
                  </a:lnTo>
                  <a:lnTo>
                    <a:pt x="8206" y="198"/>
                  </a:lnTo>
                  <a:lnTo>
                    <a:pt x="8114" y="198"/>
                  </a:lnTo>
                  <a:lnTo>
                    <a:pt x="7977" y="132"/>
                  </a:lnTo>
                  <a:lnTo>
                    <a:pt x="7931" y="198"/>
                  </a:lnTo>
                  <a:lnTo>
                    <a:pt x="7794" y="331"/>
                  </a:lnTo>
                  <a:lnTo>
                    <a:pt x="7634" y="331"/>
                  </a:lnTo>
                  <a:lnTo>
                    <a:pt x="7406" y="265"/>
                  </a:lnTo>
                  <a:lnTo>
                    <a:pt x="7177" y="132"/>
                  </a:lnTo>
                  <a:lnTo>
                    <a:pt x="6949" y="132"/>
                  </a:lnTo>
                  <a:lnTo>
                    <a:pt x="6629" y="198"/>
                  </a:lnTo>
                  <a:lnTo>
                    <a:pt x="6309" y="265"/>
                  </a:lnTo>
                  <a:lnTo>
                    <a:pt x="6126" y="397"/>
                  </a:lnTo>
                  <a:lnTo>
                    <a:pt x="6080" y="463"/>
                  </a:lnTo>
                  <a:lnTo>
                    <a:pt x="5989" y="529"/>
                  </a:lnTo>
                  <a:lnTo>
                    <a:pt x="5897" y="529"/>
                  </a:lnTo>
                  <a:lnTo>
                    <a:pt x="5760" y="529"/>
                  </a:lnTo>
                  <a:lnTo>
                    <a:pt x="5623" y="662"/>
                  </a:lnTo>
                  <a:lnTo>
                    <a:pt x="5440" y="794"/>
                  </a:lnTo>
                  <a:lnTo>
                    <a:pt x="5349" y="893"/>
                  </a:lnTo>
                  <a:lnTo>
                    <a:pt x="5257" y="728"/>
                  </a:lnTo>
                  <a:lnTo>
                    <a:pt x="5211" y="662"/>
                  </a:lnTo>
                  <a:lnTo>
                    <a:pt x="5120" y="595"/>
                  </a:lnTo>
                  <a:lnTo>
                    <a:pt x="5074" y="595"/>
                  </a:lnTo>
                  <a:lnTo>
                    <a:pt x="4983" y="662"/>
                  </a:lnTo>
                  <a:lnTo>
                    <a:pt x="4800" y="662"/>
                  </a:lnTo>
                  <a:lnTo>
                    <a:pt x="4709" y="595"/>
                  </a:lnTo>
                  <a:lnTo>
                    <a:pt x="4617" y="529"/>
                  </a:lnTo>
                  <a:lnTo>
                    <a:pt x="4457" y="331"/>
                  </a:lnTo>
                  <a:lnTo>
                    <a:pt x="4411" y="132"/>
                  </a:lnTo>
                  <a:lnTo>
                    <a:pt x="4366" y="66"/>
                  </a:lnTo>
                  <a:lnTo>
                    <a:pt x="4274" y="132"/>
                  </a:lnTo>
                  <a:lnTo>
                    <a:pt x="4183" y="331"/>
                  </a:lnTo>
                  <a:lnTo>
                    <a:pt x="4091" y="662"/>
                  </a:lnTo>
                  <a:lnTo>
                    <a:pt x="4000" y="959"/>
                  </a:lnTo>
                  <a:lnTo>
                    <a:pt x="3863" y="1092"/>
                  </a:lnTo>
                  <a:lnTo>
                    <a:pt x="3589" y="1158"/>
                  </a:lnTo>
                  <a:lnTo>
                    <a:pt x="3497" y="1224"/>
                  </a:lnTo>
                  <a:lnTo>
                    <a:pt x="3360" y="1290"/>
                  </a:lnTo>
                  <a:lnTo>
                    <a:pt x="3223" y="1422"/>
                  </a:lnTo>
                  <a:lnTo>
                    <a:pt x="3177" y="1489"/>
                  </a:lnTo>
                  <a:lnTo>
                    <a:pt x="3131" y="1555"/>
                  </a:lnTo>
                  <a:lnTo>
                    <a:pt x="3086" y="1687"/>
                  </a:lnTo>
                  <a:lnTo>
                    <a:pt x="3086" y="1753"/>
                  </a:lnTo>
                  <a:lnTo>
                    <a:pt x="2994" y="1885"/>
                  </a:lnTo>
                  <a:lnTo>
                    <a:pt x="2949" y="2018"/>
                  </a:lnTo>
                  <a:lnTo>
                    <a:pt x="2903" y="2415"/>
                  </a:lnTo>
                  <a:lnTo>
                    <a:pt x="2903" y="2613"/>
                  </a:lnTo>
                  <a:lnTo>
                    <a:pt x="2857" y="2745"/>
                  </a:lnTo>
                  <a:lnTo>
                    <a:pt x="2720" y="3010"/>
                  </a:lnTo>
                  <a:lnTo>
                    <a:pt x="2583" y="3209"/>
                  </a:lnTo>
                  <a:lnTo>
                    <a:pt x="2400" y="3341"/>
                  </a:lnTo>
                  <a:lnTo>
                    <a:pt x="2080" y="3539"/>
                  </a:lnTo>
                  <a:lnTo>
                    <a:pt x="1943" y="3539"/>
                  </a:lnTo>
                  <a:lnTo>
                    <a:pt x="1851" y="3473"/>
                  </a:lnTo>
                  <a:lnTo>
                    <a:pt x="1806" y="3473"/>
                  </a:lnTo>
                  <a:lnTo>
                    <a:pt x="1714" y="3606"/>
                  </a:lnTo>
                  <a:lnTo>
                    <a:pt x="1669" y="3738"/>
                  </a:lnTo>
                  <a:lnTo>
                    <a:pt x="1577" y="3936"/>
                  </a:lnTo>
                  <a:lnTo>
                    <a:pt x="1531" y="3936"/>
                  </a:lnTo>
                  <a:lnTo>
                    <a:pt x="1440" y="4002"/>
                  </a:lnTo>
                  <a:lnTo>
                    <a:pt x="1349" y="4069"/>
                  </a:lnTo>
                  <a:lnTo>
                    <a:pt x="1234" y="4135"/>
                  </a:lnTo>
                  <a:lnTo>
                    <a:pt x="1097" y="4466"/>
                  </a:lnTo>
                  <a:lnTo>
                    <a:pt x="1097" y="4664"/>
                  </a:lnTo>
                  <a:lnTo>
                    <a:pt x="1051" y="4796"/>
                  </a:lnTo>
                  <a:lnTo>
                    <a:pt x="960" y="4929"/>
                  </a:lnTo>
                  <a:lnTo>
                    <a:pt x="823" y="4995"/>
                  </a:lnTo>
                  <a:lnTo>
                    <a:pt x="731" y="5061"/>
                  </a:lnTo>
                  <a:lnTo>
                    <a:pt x="686" y="5061"/>
                  </a:lnTo>
                  <a:lnTo>
                    <a:pt x="731" y="5127"/>
                  </a:lnTo>
                  <a:lnTo>
                    <a:pt x="777" y="5061"/>
                  </a:lnTo>
                  <a:lnTo>
                    <a:pt x="640" y="5392"/>
                  </a:lnTo>
                  <a:lnTo>
                    <a:pt x="594" y="5458"/>
                  </a:lnTo>
                  <a:lnTo>
                    <a:pt x="503" y="5689"/>
                  </a:lnTo>
                  <a:lnTo>
                    <a:pt x="366" y="5756"/>
                  </a:lnTo>
                  <a:lnTo>
                    <a:pt x="366" y="5888"/>
                  </a:lnTo>
                  <a:lnTo>
                    <a:pt x="320" y="6086"/>
                  </a:lnTo>
                  <a:lnTo>
                    <a:pt x="320" y="6285"/>
                  </a:lnTo>
                  <a:lnTo>
                    <a:pt x="366" y="6351"/>
                  </a:lnTo>
                  <a:lnTo>
                    <a:pt x="411" y="6417"/>
                  </a:lnTo>
                  <a:lnTo>
                    <a:pt x="457" y="6549"/>
                  </a:lnTo>
                  <a:lnTo>
                    <a:pt x="503" y="6682"/>
                  </a:lnTo>
                  <a:lnTo>
                    <a:pt x="503" y="6748"/>
                  </a:lnTo>
                  <a:lnTo>
                    <a:pt x="457" y="6880"/>
                  </a:lnTo>
                  <a:lnTo>
                    <a:pt x="411" y="6946"/>
                  </a:lnTo>
                  <a:lnTo>
                    <a:pt x="411" y="7013"/>
                  </a:lnTo>
                  <a:lnTo>
                    <a:pt x="411" y="7211"/>
                  </a:lnTo>
                  <a:lnTo>
                    <a:pt x="457" y="7409"/>
                  </a:lnTo>
                  <a:lnTo>
                    <a:pt x="503" y="7608"/>
                  </a:lnTo>
                  <a:lnTo>
                    <a:pt x="503" y="7806"/>
                  </a:lnTo>
                  <a:lnTo>
                    <a:pt x="366" y="8270"/>
                  </a:lnTo>
                  <a:lnTo>
                    <a:pt x="320" y="8402"/>
                  </a:lnTo>
                  <a:lnTo>
                    <a:pt x="320" y="8534"/>
                  </a:lnTo>
                  <a:lnTo>
                    <a:pt x="274" y="8600"/>
                  </a:lnTo>
                  <a:lnTo>
                    <a:pt x="183" y="8733"/>
                  </a:lnTo>
                  <a:lnTo>
                    <a:pt x="91" y="8799"/>
                  </a:lnTo>
                  <a:lnTo>
                    <a:pt x="0" y="8865"/>
                  </a:lnTo>
                  <a:lnTo>
                    <a:pt x="46" y="8931"/>
                  </a:lnTo>
                  <a:lnTo>
                    <a:pt x="91" y="8931"/>
                  </a:lnTo>
                  <a:lnTo>
                    <a:pt x="229" y="9130"/>
                  </a:lnTo>
                  <a:lnTo>
                    <a:pt x="320" y="9262"/>
                  </a:lnTo>
                  <a:lnTo>
                    <a:pt x="320" y="9328"/>
                  </a:lnTo>
                  <a:lnTo>
                    <a:pt x="274" y="9526"/>
                  </a:lnTo>
                  <a:lnTo>
                    <a:pt x="320" y="9659"/>
                  </a:lnTo>
                  <a:lnTo>
                    <a:pt x="366" y="9659"/>
                  </a:lnTo>
                  <a:lnTo>
                    <a:pt x="366" y="9725"/>
                  </a:lnTo>
                  <a:lnTo>
                    <a:pt x="366" y="9791"/>
                  </a:lnTo>
                  <a:lnTo>
                    <a:pt x="320" y="9725"/>
                  </a:lnTo>
                  <a:lnTo>
                    <a:pt x="274" y="9593"/>
                  </a:lnTo>
                  <a:lnTo>
                    <a:pt x="229" y="9526"/>
                  </a:lnTo>
                  <a:lnTo>
                    <a:pt x="183" y="9593"/>
                  </a:lnTo>
                  <a:lnTo>
                    <a:pt x="229" y="9659"/>
                  </a:lnTo>
                  <a:lnTo>
                    <a:pt x="366" y="9923"/>
                  </a:lnTo>
                  <a:lnTo>
                    <a:pt x="549" y="10056"/>
                  </a:lnTo>
                  <a:lnTo>
                    <a:pt x="411" y="9990"/>
                  </a:lnTo>
                  <a:lnTo>
                    <a:pt x="274" y="9857"/>
                  </a:lnTo>
                  <a:lnTo>
                    <a:pt x="229" y="9857"/>
                  </a:lnTo>
                  <a:lnTo>
                    <a:pt x="229" y="9990"/>
                  </a:lnTo>
                  <a:lnTo>
                    <a:pt x="274" y="10122"/>
                  </a:lnTo>
                  <a:lnTo>
                    <a:pt x="366" y="10287"/>
                  </a:lnTo>
                  <a:lnTo>
                    <a:pt x="457" y="10287"/>
                  </a:lnTo>
                  <a:lnTo>
                    <a:pt x="503" y="10287"/>
                  </a:lnTo>
                  <a:lnTo>
                    <a:pt x="457" y="10353"/>
                  </a:lnTo>
                  <a:lnTo>
                    <a:pt x="411" y="10353"/>
                  </a:lnTo>
                  <a:lnTo>
                    <a:pt x="594" y="10420"/>
                  </a:lnTo>
                  <a:lnTo>
                    <a:pt x="640" y="10420"/>
                  </a:lnTo>
                  <a:lnTo>
                    <a:pt x="686" y="10420"/>
                  </a:lnTo>
                  <a:lnTo>
                    <a:pt x="686" y="10486"/>
                  </a:lnTo>
                  <a:lnTo>
                    <a:pt x="640" y="10486"/>
                  </a:lnTo>
                  <a:lnTo>
                    <a:pt x="594" y="10552"/>
                  </a:lnTo>
                  <a:lnTo>
                    <a:pt x="549" y="10618"/>
                  </a:lnTo>
                  <a:lnTo>
                    <a:pt x="594" y="10684"/>
                  </a:lnTo>
                  <a:lnTo>
                    <a:pt x="640" y="10750"/>
                  </a:lnTo>
                  <a:lnTo>
                    <a:pt x="686" y="10883"/>
                  </a:lnTo>
                  <a:lnTo>
                    <a:pt x="823" y="11081"/>
                  </a:lnTo>
                  <a:lnTo>
                    <a:pt x="1006" y="11280"/>
                  </a:lnTo>
                  <a:lnTo>
                    <a:pt x="1189" y="11743"/>
                  </a:lnTo>
                  <a:lnTo>
                    <a:pt x="1189" y="11875"/>
                  </a:lnTo>
                  <a:lnTo>
                    <a:pt x="1349" y="12272"/>
                  </a:lnTo>
                  <a:lnTo>
                    <a:pt x="1349" y="12338"/>
                  </a:lnTo>
                  <a:lnTo>
                    <a:pt x="1486" y="12470"/>
                  </a:lnTo>
                  <a:lnTo>
                    <a:pt x="1531" y="12537"/>
                  </a:lnTo>
                  <a:lnTo>
                    <a:pt x="1577" y="12603"/>
                  </a:lnTo>
                  <a:lnTo>
                    <a:pt x="1531" y="12603"/>
                  </a:lnTo>
                  <a:lnTo>
                    <a:pt x="1486" y="12603"/>
                  </a:lnTo>
                  <a:lnTo>
                    <a:pt x="1577" y="12735"/>
                  </a:lnTo>
                  <a:lnTo>
                    <a:pt x="1669" y="12801"/>
                  </a:lnTo>
                  <a:lnTo>
                    <a:pt x="1806" y="12934"/>
                  </a:lnTo>
                  <a:lnTo>
                    <a:pt x="1851" y="13000"/>
                  </a:lnTo>
                  <a:lnTo>
                    <a:pt x="2034" y="13330"/>
                  </a:lnTo>
                  <a:lnTo>
                    <a:pt x="1989" y="13264"/>
                  </a:lnTo>
                  <a:lnTo>
                    <a:pt x="2171" y="13397"/>
                  </a:lnTo>
                  <a:lnTo>
                    <a:pt x="2491" y="13926"/>
                  </a:lnTo>
                  <a:lnTo>
                    <a:pt x="2720" y="14124"/>
                  </a:lnTo>
                  <a:lnTo>
                    <a:pt x="2903" y="14257"/>
                  </a:lnTo>
                  <a:lnTo>
                    <a:pt x="3726" y="14389"/>
                  </a:lnTo>
                  <a:lnTo>
                    <a:pt x="4137" y="14455"/>
                  </a:lnTo>
                  <a:lnTo>
                    <a:pt x="4571" y="14654"/>
                  </a:lnTo>
                  <a:lnTo>
                    <a:pt x="4457" y="14654"/>
                  </a:lnTo>
                  <a:lnTo>
                    <a:pt x="4800" y="14720"/>
                  </a:lnTo>
                  <a:lnTo>
                    <a:pt x="5120" y="14786"/>
                  </a:lnTo>
                  <a:lnTo>
                    <a:pt x="5257" y="14786"/>
                  </a:lnTo>
                  <a:lnTo>
                    <a:pt x="5394" y="14720"/>
                  </a:lnTo>
                  <a:lnTo>
                    <a:pt x="6903" y="14720"/>
                  </a:lnTo>
                  <a:lnTo>
                    <a:pt x="7040" y="14720"/>
                  </a:lnTo>
                  <a:lnTo>
                    <a:pt x="7086" y="14786"/>
                  </a:lnTo>
                  <a:lnTo>
                    <a:pt x="7131" y="14885"/>
                  </a:lnTo>
                  <a:lnTo>
                    <a:pt x="7269" y="15017"/>
                  </a:lnTo>
                  <a:lnTo>
                    <a:pt x="7314" y="15017"/>
                  </a:lnTo>
                  <a:lnTo>
                    <a:pt x="7360" y="14951"/>
                  </a:lnTo>
                  <a:lnTo>
                    <a:pt x="7406" y="15150"/>
                  </a:lnTo>
                  <a:lnTo>
                    <a:pt x="7406" y="15348"/>
                  </a:lnTo>
                  <a:lnTo>
                    <a:pt x="7451" y="15481"/>
                  </a:lnTo>
                  <a:lnTo>
                    <a:pt x="7634" y="15547"/>
                  </a:lnTo>
                  <a:lnTo>
                    <a:pt x="7680" y="15547"/>
                  </a:lnTo>
                  <a:lnTo>
                    <a:pt x="7726" y="15481"/>
                  </a:lnTo>
                  <a:lnTo>
                    <a:pt x="7794" y="15414"/>
                  </a:lnTo>
                  <a:lnTo>
                    <a:pt x="7886" y="15414"/>
                  </a:lnTo>
                  <a:lnTo>
                    <a:pt x="8023" y="15481"/>
                  </a:lnTo>
                  <a:lnTo>
                    <a:pt x="8206" y="15547"/>
                  </a:lnTo>
                  <a:lnTo>
                    <a:pt x="8297" y="15547"/>
                  </a:lnTo>
                  <a:lnTo>
                    <a:pt x="8434" y="15547"/>
                  </a:lnTo>
                  <a:lnTo>
                    <a:pt x="8434" y="15481"/>
                  </a:lnTo>
                  <a:lnTo>
                    <a:pt x="8389" y="15481"/>
                  </a:lnTo>
                  <a:lnTo>
                    <a:pt x="8389" y="15414"/>
                  </a:lnTo>
                  <a:lnTo>
                    <a:pt x="8480" y="15414"/>
                  </a:lnTo>
                  <a:lnTo>
                    <a:pt x="8526" y="15481"/>
                  </a:lnTo>
                  <a:lnTo>
                    <a:pt x="8617" y="15613"/>
                  </a:lnTo>
                  <a:lnTo>
                    <a:pt x="8709" y="15745"/>
                  </a:lnTo>
                  <a:lnTo>
                    <a:pt x="8754" y="15745"/>
                  </a:lnTo>
                  <a:lnTo>
                    <a:pt x="8800" y="15679"/>
                  </a:lnTo>
                  <a:lnTo>
                    <a:pt x="8891" y="15679"/>
                  </a:lnTo>
                  <a:lnTo>
                    <a:pt x="8937" y="15679"/>
                  </a:lnTo>
                  <a:lnTo>
                    <a:pt x="8983" y="15877"/>
                  </a:lnTo>
                  <a:lnTo>
                    <a:pt x="9029" y="16010"/>
                  </a:lnTo>
                  <a:lnTo>
                    <a:pt x="8937" y="16274"/>
                  </a:lnTo>
                  <a:lnTo>
                    <a:pt x="8937" y="16539"/>
                  </a:lnTo>
                  <a:lnTo>
                    <a:pt x="8937" y="16738"/>
                  </a:lnTo>
                  <a:lnTo>
                    <a:pt x="8800" y="17201"/>
                  </a:lnTo>
                  <a:lnTo>
                    <a:pt x="8754" y="17333"/>
                  </a:lnTo>
                  <a:lnTo>
                    <a:pt x="8800" y="16936"/>
                  </a:lnTo>
                  <a:lnTo>
                    <a:pt x="8800" y="16671"/>
                  </a:lnTo>
                  <a:lnTo>
                    <a:pt x="8800" y="16539"/>
                  </a:lnTo>
                  <a:lnTo>
                    <a:pt x="8709" y="16671"/>
                  </a:lnTo>
                  <a:lnTo>
                    <a:pt x="8571" y="17201"/>
                  </a:lnTo>
                  <a:lnTo>
                    <a:pt x="8617" y="17333"/>
                  </a:lnTo>
                  <a:lnTo>
                    <a:pt x="8663" y="17399"/>
                  </a:lnTo>
                  <a:lnTo>
                    <a:pt x="8754" y="17598"/>
                  </a:lnTo>
                  <a:lnTo>
                    <a:pt x="8937" y="17664"/>
                  </a:lnTo>
                  <a:lnTo>
                    <a:pt x="9074" y="17730"/>
                  </a:lnTo>
                  <a:lnTo>
                    <a:pt x="8983" y="17730"/>
                  </a:lnTo>
                  <a:lnTo>
                    <a:pt x="8937" y="17730"/>
                  </a:lnTo>
                  <a:lnTo>
                    <a:pt x="9257" y="17994"/>
                  </a:lnTo>
                  <a:lnTo>
                    <a:pt x="9623" y="18325"/>
                  </a:lnTo>
                  <a:lnTo>
                    <a:pt x="9669" y="18391"/>
                  </a:lnTo>
                  <a:lnTo>
                    <a:pt x="9714" y="18458"/>
                  </a:lnTo>
                  <a:lnTo>
                    <a:pt x="9714" y="18524"/>
                  </a:lnTo>
                  <a:lnTo>
                    <a:pt x="9760" y="18656"/>
                  </a:lnTo>
                  <a:lnTo>
                    <a:pt x="9989" y="18987"/>
                  </a:lnTo>
                  <a:lnTo>
                    <a:pt x="10080" y="19119"/>
                  </a:lnTo>
                  <a:lnTo>
                    <a:pt x="10126" y="19251"/>
                  </a:lnTo>
                  <a:lnTo>
                    <a:pt x="10126" y="19318"/>
                  </a:lnTo>
                  <a:lnTo>
                    <a:pt x="10080" y="19318"/>
                  </a:lnTo>
                  <a:lnTo>
                    <a:pt x="10034" y="19318"/>
                  </a:lnTo>
                  <a:lnTo>
                    <a:pt x="9989" y="19384"/>
                  </a:lnTo>
                  <a:lnTo>
                    <a:pt x="10080" y="19450"/>
                  </a:lnTo>
                  <a:lnTo>
                    <a:pt x="10171" y="19615"/>
                  </a:lnTo>
                  <a:lnTo>
                    <a:pt x="10263" y="19748"/>
                  </a:lnTo>
                  <a:lnTo>
                    <a:pt x="10263" y="19814"/>
                  </a:lnTo>
                  <a:lnTo>
                    <a:pt x="10263" y="19880"/>
                  </a:lnTo>
                  <a:lnTo>
                    <a:pt x="10126" y="20012"/>
                  </a:lnTo>
                  <a:lnTo>
                    <a:pt x="9989" y="20145"/>
                  </a:lnTo>
                  <a:lnTo>
                    <a:pt x="9851" y="20211"/>
                  </a:lnTo>
                  <a:lnTo>
                    <a:pt x="9714" y="20475"/>
                  </a:lnTo>
                  <a:lnTo>
                    <a:pt x="9623" y="20542"/>
                  </a:lnTo>
                  <a:lnTo>
                    <a:pt x="9577" y="20608"/>
                  </a:lnTo>
                  <a:lnTo>
                    <a:pt x="9577" y="20674"/>
                  </a:lnTo>
                  <a:lnTo>
                    <a:pt x="9577" y="20806"/>
                  </a:lnTo>
                  <a:lnTo>
                    <a:pt x="9577" y="20872"/>
                  </a:lnTo>
                  <a:lnTo>
                    <a:pt x="9577" y="20938"/>
                  </a:lnTo>
                  <a:lnTo>
                    <a:pt x="9714" y="21005"/>
                  </a:lnTo>
                  <a:lnTo>
                    <a:pt x="9806" y="21005"/>
                  </a:lnTo>
                  <a:lnTo>
                    <a:pt x="10309" y="21335"/>
                  </a:lnTo>
                  <a:lnTo>
                    <a:pt x="10354" y="21335"/>
                  </a:lnTo>
                  <a:lnTo>
                    <a:pt x="10309" y="21402"/>
                  </a:lnTo>
                  <a:lnTo>
                    <a:pt x="11154" y="21600"/>
                  </a:lnTo>
                  <a:lnTo>
                    <a:pt x="11977" y="21468"/>
                  </a:lnTo>
                  <a:lnTo>
                    <a:pt x="13120" y="21137"/>
                  </a:lnTo>
                  <a:lnTo>
                    <a:pt x="14240" y="20674"/>
                  </a:lnTo>
                  <a:lnTo>
                    <a:pt x="14286" y="20674"/>
                  </a:lnTo>
                  <a:lnTo>
                    <a:pt x="14880" y="20343"/>
                  </a:lnTo>
                  <a:lnTo>
                    <a:pt x="15520" y="19946"/>
                  </a:lnTo>
                  <a:lnTo>
                    <a:pt x="15703" y="19814"/>
                  </a:lnTo>
                  <a:lnTo>
                    <a:pt x="15886" y="19681"/>
                  </a:lnTo>
                  <a:lnTo>
                    <a:pt x="15931" y="19549"/>
                  </a:lnTo>
                  <a:lnTo>
                    <a:pt x="16023" y="19318"/>
                  </a:lnTo>
                  <a:lnTo>
                    <a:pt x="16069" y="19251"/>
                  </a:lnTo>
                  <a:lnTo>
                    <a:pt x="16160" y="19185"/>
                  </a:lnTo>
                  <a:lnTo>
                    <a:pt x="16434" y="18987"/>
                  </a:lnTo>
                  <a:lnTo>
                    <a:pt x="16709" y="18722"/>
                  </a:lnTo>
                  <a:lnTo>
                    <a:pt x="17371" y="18259"/>
                  </a:lnTo>
                  <a:lnTo>
                    <a:pt x="17691" y="17928"/>
                  </a:lnTo>
                  <a:lnTo>
                    <a:pt x="17829" y="17730"/>
                  </a:lnTo>
                  <a:lnTo>
                    <a:pt x="17920" y="17531"/>
                  </a:lnTo>
                  <a:lnTo>
                    <a:pt x="18057" y="17201"/>
                  </a:lnTo>
                  <a:lnTo>
                    <a:pt x="18103" y="17002"/>
                  </a:lnTo>
                  <a:lnTo>
                    <a:pt x="18194" y="16804"/>
                  </a:lnTo>
                  <a:lnTo>
                    <a:pt x="18103" y="16605"/>
                  </a:lnTo>
                  <a:lnTo>
                    <a:pt x="18057" y="16407"/>
                  </a:lnTo>
                  <a:lnTo>
                    <a:pt x="18057" y="16341"/>
                  </a:lnTo>
                  <a:lnTo>
                    <a:pt x="18103" y="16274"/>
                  </a:lnTo>
                  <a:lnTo>
                    <a:pt x="18149" y="16208"/>
                  </a:lnTo>
                  <a:lnTo>
                    <a:pt x="18194" y="16142"/>
                  </a:lnTo>
                  <a:lnTo>
                    <a:pt x="18149" y="16142"/>
                  </a:lnTo>
                  <a:lnTo>
                    <a:pt x="18103" y="16142"/>
                  </a:lnTo>
                  <a:lnTo>
                    <a:pt x="18057" y="16076"/>
                  </a:lnTo>
                  <a:lnTo>
                    <a:pt x="18011" y="16076"/>
                  </a:lnTo>
                  <a:lnTo>
                    <a:pt x="18057" y="15877"/>
                  </a:lnTo>
                  <a:lnTo>
                    <a:pt x="18149" y="15679"/>
                  </a:lnTo>
                  <a:lnTo>
                    <a:pt x="18377" y="15348"/>
                  </a:lnTo>
                  <a:lnTo>
                    <a:pt x="18469" y="15150"/>
                  </a:lnTo>
                  <a:lnTo>
                    <a:pt x="18514" y="15084"/>
                  </a:lnTo>
                  <a:lnTo>
                    <a:pt x="18560" y="14885"/>
                  </a:lnTo>
                  <a:lnTo>
                    <a:pt x="18789" y="14654"/>
                  </a:lnTo>
                  <a:lnTo>
                    <a:pt x="18789" y="14521"/>
                  </a:lnTo>
                  <a:lnTo>
                    <a:pt x="18880" y="14455"/>
                  </a:lnTo>
                  <a:lnTo>
                    <a:pt x="19017" y="14257"/>
                  </a:lnTo>
                  <a:lnTo>
                    <a:pt x="19109" y="14058"/>
                  </a:lnTo>
                  <a:lnTo>
                    <a:pt x="19794" y="12867"/>
                  </a:lnTo>
                  <a:lnTo>
                    <a:pt x="20251" y="12140"/>
                  </a:lnTo>
                  <a:lnTo>
                    <a:pt x="20526" y="11610"/>
                  </a:lnTo>
                  <a:lnTo>
                    <a:pt x="20777" y="11081"/>
                  </a:lnTo>
                  <a:lnTo>
                    <a:pt x="21097" y="10221"/>
                  </a:lnTo>
                  <a:lnTo>
                    <a:pt x="21280" y="9394"/>
                  </a:lnTo>
                  <a:lnTo>
                    <a:pt x="21417" y="9063"/>
                  </a:lnTo>
                  <a:lnTo>
                    <a:pt x="21509" y="8666"/>
                  </a:lnTo>
                  <a:lnTo>
                    <a:pt x="21509" y="8468"/>
                  </a:lnTo>
                  <a:lnTo>
                    <a:pt x="21554" y="8270"/>
                  </a:lnTo>
                  <a:lnTo>
                    <a:pt x="21554" y="8203"/>
                  </a:lnTo>
                  <a:lnTo>
                    <a:pt x="21554" y="8071"/>
                  </a:lnTo>
                  <a:lnTo>
                    <a:pt x="21600" y="7873"/>
                  </a:lnTo>
                  <a:lnTo>
                    <a:pt x="21600" y="7740"/>
                  </a:lnTo>
                  <a:lnTo>
                    <a:pt x="21600" y="7608"/>
                  </a:lnTo>
                  <a:lnTo>
                    <a:pt x="21554" y="7608"/>
                  </a:lnTo>
                  <a:lnTo>
                    <a:pt x="21509" y="7674"/>
                  </a:lnTo>
                  <a:lnTo>
                    <a:pt x="21417" y="7873"/>
                  </a:lnTo>
                  <a:lnTo>
                    <a:pt x="21371" y="8005"/>
                  </a:lnTo>
                  <a:lnTo>
                    <a:pt x="21189" y="8270"/>
                  </a:lnTo>
                  <a:lnTo>
                    <a:pt x="21143" y="8336"/>
                  </a:lnTo>
                  <a:lnTo>
                    <a:pt x="21143" y="8270"/>
                  </a:lnTo>
                  <a:lnTo>
                    <a:pt x="21006" y="8468"/>
                  </a:lnTo>
                  <a:lnTo>
                    <a:pt x="20914" y="8600"/>
                  </a:lnTo>
                  <a:lnTo>
                    <a:pt x="20777" y="8733"/>
                  </a:lnTo>
                  <a:lnTo>
                    <a:pt x="20640" y="8931"/>
                  </a:lnTo>
                  <a:lnTo>
                    <a:pt x="20526" y="9130"/>
                  </a:lnTo>
                  <a:lnTo>
                    <a:pt x="20434" y="9196"/>
                  </a:lnTo>
                  <a:lnTo>
                    <a:pt x="20343" y="9196"/>
                  </a:lnTo>
                  <a:lnTo>
                    <a:pt x="19703" y="9460"/>
                  </a:lnTo>
                  <a:lnTo>
                    <a:pt x="19566" y="9593"/>
                  </a:lnTo>
                  <a:lnTo>
                    <a:pt x="19520" y="9593"/>
                  </a:lnTo>
                  <a:lnTo>
                    <a:pt x="19566" y="9460"/>
                  </a:lnTo>
                  <a:lnTo>
                    <a:pt x="19611" y="9394"/>
                  </a:lnTo>
                  <a:lnTo>
                    <a:pt x="19703" y="9328"/>
                  </a:lnTo>
                  <a:lnTo>
                    <a:pt x="19749" y="9196"/>
                  </a:lnTo>
                  <a:lnTo>
                    <a:pt x="19749" y="9130"/>
                  </a:lnTo>
                  <a:lnTo>
                    <a:pt x="19703" y="9063"/>
                  </a:lnTo>
                  <a:lnTo>
                    <a:pt x="19474" y="8865"/>
                  </a:lnTo>
                  <a:lnTo>
                    <a:pt x="19154" y="8600"/>
                  </a:lnTo>
                  <a:lnTo>
                    <a:pt x="19017" y="8600"/>
                  </a:lnTo>
                  <a:lnTo>
                    <a:pt x="18880" y="8666"/>
                  </a:lnTo>
                  <a:lnTo>
                    <a:pt x="18834" y="8534"/>
                  </a:lnTo>
                  <a:lnTo>
                    <a:pt x="18789" y="8468"/>
                  </a:lnTo>
                  <a:lnTo>
                    <a:pt x="18743" y="8534"/>
                  </a:lnTo>
                  <a:lnTo>
                    <a:pt x="18743" y="8600"/>
                  </a:lnTo>
                  <a:lnTo>
                    <a:pt x="18743" y="8666"/>
                  </a:lnTo>
                  <a:lnTo>
                    <a:pt x="18697" y="8600"/>
                  </a:lnTo>
                  <a:lnTo>
                    <a:pt x="18651" y="8468"/>
                  </a:lnTo>
                  <a:lnTo>
                    <a:pt x="18560" y="8203"/>
                  </a:lnTo>
                  <a:lnTo>
                    <a:pt x="18469" y="7873"/>
                  </a:lnTo>
                  <a:lnTo>
                    <a:pt x="18377" y="7608"/>
                  </a:lnTo>
                  <a:lnTo>
                    <a:pt x="18240" y="7476"/>
                  </a:lnTo>
                  <a:lnTo>
                    <a:pt x="18103" y="7409"/>
                  </a:lnTo>
                  <a:lnTo>
                    <a:pt x="18057" y="7476"/>
                  </a:lnTo>
                  <a:lnTo>
                    <a:pt x="18011" y="7409"/>
                  </a:lnTo>
                  <a:lnTo>
                    <a:pt x="17966" y="7211"/>
                  </a:lnTo>
                  <a:lnTo>
                    <a:pt x="17966" y="7013"/>
                  </a:lnTo>
                  <a:lnTo>
                    <a:pt x="17874" y="6748"/>
                  </a:lnTo>
                  <a:lnTo>
                    <a:pt x="17829" y="6483"/>
                  </a:lnTo>
                  <a:lnTo>
                    <a:pt x="17874" y="6483"/>
                  </a:lnTo>
                  <a:lnTo>
                    <a:pt x="17920" y="6483"/>
                  </a:lnTo>
                  <a:lnTo>
                    <a:pt x="17829" y="6351"/>
                  </a:lnTo>
                  <a:lnTo>
                    <a:pt x="17783" y="6285"/>
                  </a:lnTo>
                  <a:lnTo>
                    <a:pt x="17783" y="6153"/>
                  </a:lnTo>
                  <a:lnTo>
                    <a:pt x="17783" y="6086"/>
                  </a:lnTo>
                  <a:lnTo>
                    <a:pt x="17646" y="5954"/>
                  </a:lnTo>
                  <a:lnTo>
                    <a:pt x="17554" y="5888"/>
                  </a:lnTo>
                  <a:lnTo>
                    <a:pt x="17463" y="5822"/>
                  </a:lnTo>
                  <a:lnTo>
                    <a:pt x="17371" y="5756"/>
                  </a:lnTo>
                  <a:lnTo>
                    <a:pt x="17371" y="5623"/>
                  </a:lnTo>
                  <a:lnTo>
                    <a:pt x="17371" y="5557"/>
                  </a:lnTo>
                  <a:lnTo>
                    <a:pt x="17371" y="5392"/>
                  </a:lnTo>
                  <a:lnTo>
                    <a:pt x="17371" y="5326"/>
                  </a:lnTo>
                  <a:lnTo>
                    <a:pt x="17303" y="5259"/>
                  </a:lnTo>
                  <a:lnTo>
                    <a:pt x="17257" y="5193"/>
                  </a:lnTo>
                  <a:lnTo>
                    <a:pt x="17120" y="5127"/>
                  </a:lnTo>
                  <a:lnTo>
                    <a:pt x="17029" y="4929"/>
                  </a:lnTo>
                  <a:lnTo>
                    <a:pt x="16983" y="4862"/>
                  </a:lnTo>
                  <a:lnTo>
                    <a:pt x="16983" y="4730"/>
                  </a:lnTo>
                  <a:lnTo>
                    <a:pt x="16937" y="4598"/>
                  </a:lnTo>
                  <a:lnTo>
                    <a:pt x="16800" y="4466"/>
                  </a:lnTo>
                  <a:lnTo>
                    <a:pt x="16709" y="4267"/>
                  </a:lnTo>
                  <a:lnTo>
                    <a:pt x="16709" y="4135"/>
                  </a:lnTo>
                  <a:lnTo>
                    <a:pt x="16480" y="3738"/>
                  </a:lnTo>
                  <a:lnTo>
                    <a:pt x="16526" y="3672"/>
                  </a:lnTo>
                  <a:lnTo>
                    <a:pt x="16389" y="3539"/>
                  </a:lnTo>
                  <a:lnTo>
                    <a:pt x="16251" y="3407"/>
                  </a:lnTo>
                  <a:lnTo>
                    <a:pt x="16160" y="3209"/>
                  </a:lnTo>
                  <a:lnTo>
                    <a:pt x="16069" y="2944"/>
                  </a:lnTo>
                  <a:lnTo>
                    <a:pt x="15840" y="2018"/>
                  </a:lnTo>
                  <a:lnTo>
                    <a:pt x="15703" y="2018"/>
                  </a:lnTo>
                  <a:lnTo>
                    <a:pt x="15566" y="2084"/>
                  </a:lnTo>
                  <a:close/>
                  <a:moveTo>
                    <a:pt x="3726" y="13727"/>
                  </a:moveTo>
                  <a:lnTo>
                    <a:pt x="3726" y="13727"/>
                  </a:lnTo>
                  <a:lnTo>
                    <a:pt x="3680" y="13727"/>
                  </a:lnTo>
                  <a:lnTo>
                    <a:pt x="3634" y="13661"/>
                  </a:lnTo>
                  <a:lnTo>
                    <a:pt x="3634" y="13463"/>
                  </a:lnTo>
                  <a:lnTo>
                    <a:pt x="3680" y="13330"/>
                  </a:lnTo>
                  <a:lnTo>
                    <a:pt x="3680" y="13529"/>
                  </a:lnTo>
                  <a:lnTo>
                    <a:pt x="3726" y="13727"/>
                  </a:lnTo>
                  <a:close/>
                  <a:moveTo>
                    <a:pt x="10354" y="12404"/>
                  </a:moveTo>
                  <a:lnTo>
                    <a:pt x="10354" y="12404"/>
                  </a:lnTo>
                  <a:lnTo>
                    <a:pt x="10217" y="12074"/>
                  </a:lnTo>
                  <a:lnTo>
                    <a:pt x="10171" y="11941"/>
                  </a:lnTo>
                  <a:lnTo>
                    <a:pt x="10217" y="11875"/>
                  </a:lnTo>
                  <a:lnTo>
                    <a:pt x="10309" y="11809"/>
                  </a:lnTo>
                  <a:lnTo>
                    <a:pt x="10354" y="11875"/>
                  </a:lnTo>
                  <a:lnTo>
                    <a:pt x="10354" y="12007"/>
                  </a:lnTo>
                  <a:lnTo>
                    <a:pt x="10446" y="12074"/>
                  </a:lnTo>
                  <a:lnTo>
                    <a:pt x="10446" y="12140"/>
                  </a:lnTo>
                  <a:lnTo>
                    <a:pt x="10491" y="12206"/>
                  </a:lnTo>
                  <a:lnTo>
                    <a:pt x="10537" y="12140"/>
                  </a:lnTo>
                  <a:lnTo>
                    <a:pt x="10583" y="12140"/>
                  </a:lnTo>
                  <a:lnTo>
                    <a:pt x="10811" y="12206"/>
                  </a:lnTo>
                  <a:lnTo>
                    <a:pt x="10583" y="12404"/>
                  </a:lnTo>
                  <a:lnTo>
                    <a:pt x="10446" y="12470"/>
                  </a:lnTo>
                  <a:lnTo>
                    <a:pt x="10354" y="12404"/>
                  </a:lnTo>
                  <a:close/>
                  <a:moveTo>
                    <a:pt x="15657" y="17928"/>
                  </a:moveTo>
                  <a:lnTo>
                    <a:pt x="15657" y="17928"/>
                  </a:lnTo>
                  <a:lnTo>
                    <a:pt x="15611" y="17928"/>
                  </a:lnTo>
                  <a:lnTo>
                    <a:pt x="15566" y="17928"/>
                  </a:lnTo>
                  <a:lnTo>
                    <a:pt x="15429" y="17796"/>
                  </a:lnTo>
                  <a:lnTo>
                    <a:pt x="15337" y="17664"/>
                  </a:lnTo>
                  <a:lnTo>
                    <a:pt x="15291" y="17531"/>
                  </a:lnTo>
                  <a:lnTo>
                    <a:pt x="15291" y="17399"/>
                  </a:lnTo>
                  <a:lnTo>
                    <a:pt x="15291" y="17134"/>
                  </a:lnTo>
                  <a:lnTo>
                    <a:pt x="15337" y="16936"/>
                  </a:lnTo>
                  <a:lnTo>
                    <a:pt x="15337" y="16870"/>
                  </a:lnTo>
                  <a:lnTo>
                    <a:pt x="15383" y="16804"/>
                  </a:lnTo>
                  <a:lnTo>
                    <a:pt x="15429" y="16870"/>
                  </a:lnTo>
                  <a:lnTo>
                    <a:pt x="15429" y="16936"/>
                  </a:lnTo>
                  <a:lnTo>
                    <a:pt x="15474" y="17068"/>
                  </a:lnTo>
                  <a:lnTo>
                    <a:pt x="15657" y="17598"/>
                  </a:lnTo>
                  <a:lnTo>
                    <a:pt x="15703" y="17664"/>
                  </a:lnTo>
                  <a:lnTo>
                    <a:pt x="15749" y="17796"/>
                  </a:lnTo>
                  <a:lnTo>
                    <a:pt x="15703" y="17862"/>
                  </a:lnTo>
                  <a:lnTo>
                    <a:pt x="15657" y="17928"/>
                  </a:lnTo>
                  <a:close/>
                  <a:moveTo>
                    <a:pt x="16526" y="18458"/>
                  </a:moveTo>
                  <a:lnTo>
                    <a:pt x="16526" y="18458"/>
                  </a:lnTo>
                  <a:lnTo>
                    <a:pt x="16480" y="18524"/>
                  </a:lnTo>
                  <a:lnTo>
                    <a:pt x="16389" y="18458"/>
                  </a:lnTo>
                  <a:lnTo>
                    <a:pt x="16389" y="18391"/>
                  </a:lnTo>
                  <a:lnTo>
                    <a:pt x="16389" y="18259"/>
                  </a:lnTo>
                  <a:lnTo>
                    <a:pt x="16480" y="18061"/>
                  </a:lnTo>
                  <a:lnTo>
                    <a:pt x="16480" y="17730"/>
                  </a:lnTo>
                  <a:lnTo>
                    <a:pt x="16526" y="18061"/>
                  </a:lnTo>
                  <a:lnTo>
                    <a:pt x="16571" y="18259"/>
                  </a:lnTo>
                  <a:lnTo>
                    <a:pt x="16526" y="18458"/>
                  </a:lnTo>
                  <a:close/>
                  <a:moveTo>
                    <a:pt x="17120" y="15150"/>
                  </a:moveTo>
                  <a:lnTo>
                    <a:pt x="17120" y="15150"/>
                  </a:lnTo>
                  <a:lnTo>
                    <a:pt x="17166" y="15150"/>
                  </a:lnTo>
                  <a:lnTo>
                    <a:pt x="17029" y="15216"/>
                  </a:lnTo>
                  <a:lnTo>
                    <a:pt x="16937" y="15348"/>
                  </a:lnTo>
                  <a:lnTo>
                    <a:pt x="16891" y="15481"/>
                  </a:lnTo>
                  <a:lnTo>
                    <a:pt x="16846" y="15613"/>
                  </a:lnTo>
                  <a:lnTo>
                    <a:pt x="16754" y="15679"/>
                  </a:lnTo>
                  <a:lnTo>
                    <a:pt x="16663" y="15811"/>
                  </a:lnTo>
                  <a:lnTo>
                    <a:pt x="16709" y="15811"/>
                  </a:lnTo>
                  <a:lnTo>
                    <a:pt x="16754" y="15877"/>
                  </a:lnTo>
                  <a:lnTo>
                    <a:pt x="16800" y="15877"/>
                  </a:lnTo>
                  <a:lnTo>
                    <a:pt x="16663" y="16010"/>
                  </a:lnTo>
                  <a:lnTo>
                    <a:pt x="16571" y="16142"/>
                  </a:lnTo>
                  <a:lnTo>
                    <a:pt x="16434" y="16274"/>
                  </a:lnTo>
                  <a:lnTo>
                    <a:pt x="16434" y="16208"/>
                  </a:lnTo>
                  <a:lnTo>
                    <a:pt x="16434" y="16142"/>
                  </a:lnTo>
                  <a:lnTo>
                    <a:pt x="16297" y="16142"/>
                  </a:lnTo>
                  <a:lnTo>
                    <a:pt x="16160" y="16142"/>
                  </a:lnTo>
                  <a:lnTo>
                    <a:pt x="16251" y="15811"/>
                  </a:lnTo>
                  <a:lnTo>
                    <a:pt x="16297" y="15547"/>
                  </a:lnTo>
                  <a:lnTo>
                    <a:pt x="16434" y="15414"/>
                  </a:lnTo>
                  <a:lnTo>
                    <a:pt x="16663" y="15282"/>
                  </a:lnTo>
                  <a:lnTo>
                    <a:pt x="17120" y="15150"/>
                  </a:lnTo>
                  <a:close/>
                  <a:moveTo>
                    <a:pt x="16114" y="6880"/>
                  </a:moveTo>
                  <a:lnTo>
                    <a:pt x="16114" y="6880"/>
                  </a:lnTo>
                  <a:lnTo>
                    <a:pt x="16114" y="6748"/>
                  </a:lnTo>
                  <a:lnTo>
                    <a:pt x="16206" y="6616"/>
                  </a:lnTo>
                  <a:lnTo>
                    <a:pt x="16251" y="6549"/>
                  </a:lnTo>
                  <a:lnTo>
                    <a:pt x="16297" y="6417"/>
                  </a:lnTo>
                  <a:lnTo>
                    <a:pt x="16343" y="6417"/>
                  </a:lnTo>
                  <a:lnTo>
                    <a:pt x="16480" y="6285"/>
                  </a:lnTo>
                  <a:lnTo>
                    <a:pt x="16480" y="6086"/>
                  </a:lnTo>
                  <a:lnTo>
                    <a:pt x="16480" y="5689"/>
                  </a:lnTo>
                  <a:lnTo>
                    <a:pt x="16571" y="5954"/>
                  </a:lnTo>
                  <a:lnTo>
                    <a:pt x="16571" y="6219"/>
                  </a:lnTo>
                  <a:lnTo>
                    <a:pt x="16480" y="6219"/>
                  </a:lnTo>
                  <a:lnTo>
                    <a:pt x="16434" y="6351"/>
                  </a:lnTo>
                  <a:lnTo>
                    <a:pt x="16389" y="6483"/>
                  </a:lnTo>
                  <a:lnTo>
                    <a:pt x="16343" y="6483"/>
                  </a:lnTo>
                  <a:lnTo>
                    <a:pt x="16343" y="6417"/>
                  </a:lnTo>
                  <a:lnTo>
                    <a:pt x="16251" y="6549"/>
                  </a:lnTo>
                  <a:lnTo>
                    <a:pt x="16069" y="7013"/>
                  </a:lnTo>
                  <a:lnTo>
                    <a:pt x="16114" y="6880"/>
                  </a:lnTo>
                  <a:close/>
                  <a:moveTo>
                    <a:pt x="16114" y="688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5" name="AutoShape 47"/>
            <p:cNvSpPr>
              <a:spLocks/>
            </p:cNvSpPr>
            <p:nvPr/>
          </p:nvSpPr>
          <p:spPr bwMode="auto">
            <a:xfrm>
              <a:off x="6011" y="1952"/>
              <a:ext cx="64" cy="1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16200" y="21600"/>
                  </a:lnTo>
                  <a:lnTo>
                    <a:pt x="5400" y="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6" name="AutoShape 48"/>
            <p:cNvSpPr>
              <a:spLocks/>
            </p:cNvSpPr>
            <p:nvPr/>
          </p:nvSpPr>
          <p:spPr bwMode="auto">
            <a:xfrm>
              <a:off x="7468" y="728"/>
              <a:ext cx="48" cy="1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21600" y="21600"/>
                  </a:lnTo>
                  <a:lnTo>
                    <a:pt x="0" y="0"/>
                  </a:lnTo>
                  <a:lnTo>
                    <a:pt x="21600" y="21600"/>
                  </a:lnTo>
                  <a:close/>
                  <a:moveTo>
                    <a:pt x="2160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7" name="AutoShape 49"/>
            <p:cNvSpPr>
              <a:spLocks/>
            </p:cNvSpPr>
            <p:nvPr/>
          </p:nvSpPr>
          <p:spPr bwMode="auto">
            <a:xfrm>
              <a:off x="6163" y="5192"/>
              <a:ext cx="80" cy="1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21600" y="21600"/>
                  </a:lnTo>
                  <a:lnTo>
                    <a:pt x="0" y="0"/>
                  </a:lnTo>
                  <a:lnTo>
                    <a:pt x="8640" y="0"/>
                  </a:lnTo>
                  <a:lnTo>
                    <a:pt x="21600" y="21600"/>
                  </a:lnTo>
                  <a:close/>
                  <a:moveTo>
                    <a:pt x="2160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8" name="AutoShape 50"/>
            <p:cNvSpPr>
              <a:spLocks/>
            </p:cNvSpPr>
            <p:nvPr/>
          </p:nvSpPr>
          <p:spPr bwMode="auto">
            <a:xfrm>
              <a:off x="10742" y="5705"/>
              <a:ext cx="32" cy="6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16200"/>
                  </a:moveTo>
                  <a:lnTo>
                    <a:pt x="10800" y="16200"/>
                  </a:lnTo>
                  <a:lnTo>
                    <a:pt x="21600" y="0"/>
                  </a:lnTo>
                  <a:lnTo>
                    <a:pt x="0" y="21600"/>
                  </a:lnTo>
                  <a:lnTo>
                    <a:pt x="10800" y="16200"/>
                  </a:lnTo>
                  <a:close/>
                  <a:moveTo>
                    <a:pt x="10800" y="162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9" name="AutoShape 51"/>
            <p:cNvSpPr>
              <a:spLocks/>
            </p:cNvSpPr>
            <p:nvPr/>
          </p:nvSpPr>
          <p:spPr bwMode="auto">
            <a:xfrm>
              <a:off x="3530" y="16"/>
              <a:ext cx="7612" cy="808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509" y="12862"/>
                  </a:moveTo>
                  <a:lnTo>
                    <a:pt x="21509" y="12862"/>
                  </a:lnTo>
                  <a:lnTo>
                    <a:pt x="21464" y="12734"/>
                  </a:lnTo>
                  <a:lnTo>
                    <a:pt x="21418" y="12093"/>
                  </a:lnTo>
                  <a:lnTo>
                    <a:pt x="21418" y="12007"/>
                  </a:lnTo>
                  <a:lnTo>
                    <a:pt x="21418" y="11964"/>
                  </a:lnTo>
                  <a:lnTo>
                    <a:pt x="21418" y="12007"/>
                  </a:lnTo>
                  <a:lnTo>
                    <a:pt x="21418" y="11922"/>
                  </a:lnTo>
                  <a:lnTo>
                    <a:pt x="21418" y="11751"/>
                  </a:lnTo>
                  <a:lnTo>
                    <a:pt x="21237" y="11024"/>
                  </a:lnTo>
                  <a:lnTo>
                    <a:pt x="21009" y="10319"/>
                  </a:lnTo>
                  <a:lnTo>
                    <a:pt x="20737" y="9636"/>
                  </a:lnTo>
                  <a:lnTo>
                    <a:pt x="20464" y="8952"/>
                  </a:lnTo>
                  <a:lnTo>
                    <a:pt x="20124" y="8354"/>
                  </a:lnTo>
                  <a:lnTo>
                    <a:pt x="19806" y="7755"/>
                  </a:lnTo>
                  <a:lnTo>
                    <a:pt x="19442" y="7136"/>
                  </a:lnTo>
                  <a:lnTo>
                    <a:pt x="19079" y="6580"/>
                  </a:lnTo>
                  <a:lnTo>
                    <a:pt x="18670" y="6025"/>
                  </a:lnTo>
                  <a:lnTo>
                    <a:pt x="18216" y="5512"/>
                  </a:lnTo>
                  <a:lnTo>
                    <a:pt x="17762" y="4999"/>
                  </a:lnTo>
                  <a:lnTo>
                    <a:pt x="17262" y="4487"/>
                  </a:lnTo>
                  <a:lnTo>
                    <a:pt x="16421" y="3739"/>
                  </a:lnTo>
                  <a:lnTo>
                    <a:pt x="15513" y="3012"/>
                  </a:lnTo>
                  <a:lnTo>
                    <a:pt x="14559" y="2372"/>
                  </a:lnTo>
                  <a:lnTo>
                    <a:pt x="13537" y="1816"/>
                  </a:lnTo>
                  <a:lnTo>
                    <a:pt x="12538" y="1282"/>
                  </a:lnTo>
                  <a:lnTo>
                    <a:pt x="11447" y="855"/>
                  </a:lnTo>
                  <a:lnTo>
                    <a:pt x="10334" y="513"/>
                  </a:lnTo>
                  <a:lnTo>
                    <a:pt x="9199" y="256"/>
                  </a:lnTo>
                  <a:lnTo>
                    <a:pt x="8199" y="85"/>
                  </a:lnTo>
                  <a:lnTo>
                    <a:pt x="7268" y="0"/>
                  </a:lnTo>
                  <a:lnTo>
                    <a:pt x="8063" y="128"/>
                  </a:lnTo>
                  <a:lnTo>
                    <a:pt x="8426" y="171"/>
                  </a:lnTo>
                  <a:lnTo>
                    <a:pt x="8790" y="299"/>
                  </a:lnTo>
                  <a:lnTo>
                    <a:pt x="9380" y="427"/>
                  </a:lnTo>
                  <a:lnTo>
                    <a:pt x="9471" y="470"/>
                  </a:lnTo>
                  <a:lnTo>
                    <a:pt x="9517" y="555"/>
                  </a:lnTo>
                  <a:lnTo>
                    <a:pt x="9653" y="641"/>
                  </a:lnTo>
                  <a:lnTo>
                    <a:pt x="9789" y="684"/>
                  </a:lnTo>
                  <a:lnTo>
                    <a:pt x="10107" y="769"/>
                  </a:lnTo>
                  <a:lnTo>
                    <a:pt x="10153" y="769"/>
                  </a:lnTo>
                  <a:lnTo>
                    <a:pt x="10380" y="897"/>
                  </a:lnTo>
                  <a:lnTo>
                    <a:pt x="10516" y="983"/>
                  </a:lnTo>
                  <a:lnTo>
                    <a:pt x="10902" y="1068"/>
                  </a:lnTo>
                  <a:lnTo>
                    <a:pt x="10902" y="1111"/>
                  </a:lnTo>
                  <a:lnTo>
                    <a:pt x="10857" y="1196"/>
                  </a:lnTo>
                  <a:lnTo>
                    <a:pt x="10766" y="1282"/>
                  </a:lnTo>
                  <a:lnTo>
                    <a:pt x="10811" y="1389"/>
                  </a:lnTo>
                  <a:lnTo>
                    <a:pt x="10857" y="1431"/>
                  </a:lnTo>
                  <a:lnTo>
                    <a:pt x="10766" y="1431"/>
                  </a:lnTo>
                  <a:lnTo>
                    <a:pt x="10721" y="1389"/>
                  </a:lnTo>
                  <a:lnTo>
                    <a:pt x="10902" y="1517"/>
                  </a:lnTo>
                  <a:lnTo>
                    <a:pt x="10993" y="1560"/>
                  </a:lnTo>
                  <a:lnTo>
                    <a:pt x="11038" y="1602"/>
                  </a:lnTo>
                  <a:lnTo>
                    <a:pt x="10993" y="1645"/>
                  </a:lnTo>
                  <a:lnTo>
                    <a:pt x="10948" y="1602"/>
                  </a:lnTo>
                  <a:lnTo>
                    <a:pt x="10811" y="1602"/>
                  </a:lnTo>
                  <a:lnTo>
                    <a:pt x="10857" y="1645"/>
                  </a:lnTo>
                  <a:lnTo>
                    <a:pt x="10993" y="1731"/>
                  </a:lnTo>
                  <a:lnTo>
                    <a:pt x="11175" y="1859"/>
                  </a:lnTo>
                  <a:lnTo>
                    <a:pt x="11175" y="1901"/>
                  </a:lnTo>
                  <a:lnTo>
                    <a:pt x="11311" y="1944"/>
                  </a:lnTo>
                  <a:lnTo>
                    <a:pt x="11175" y="1901"/>
                  </a:lnTo>
                  <a:lnTo>
                    <a:pt x="10721" y="1645"/>
                  </a:lnTo>
                  <a:lnTo>
                    <a:pt x="10471" y="1560"/>
                  </a:lnTo>
                  <a:lnTo>
                    <a:pt x="10334" y="1474"/>
                  </a:lnTo>
                  <a:lnTo>
                    <a:pt x="10016" y="1517"/>
                  </a:lnTo>
                  <a:lnTo>
                    <a:pt x="9835" y="1560"/>
                  </a:lnTo>
                  <a:lnTo>
                    <a:pt x="9789" y="1602"/>
                  </a:lnTo>
                  <a:lnTo>
                    <a:pt x="9789" y="1645"/>
                  </a:lnTo>
                  <a:lnTo>
                    <a:pt x="9880" y="1773"/>
                  </a:lnTo>
                  <a:lnTo>
                    <a:pt x="9971" y="1859"/>
                  </a:lnTo>
                  <a:lnTo>
                    <a:pt x="10153" y="1901"/>
                  </a:lnTo>
                  <a:lnTo>
                    <a:pt x="10289" y="1901"/>
                  </a:lnTo>
                  <a:lnTo>
                    <a:pt x="10334" y="1901"/>
                  </a:lnTo>
                  <a:lnTo>
                    <a:pt x="10630" y="1944"/>
                  </a:lnTo>
                  <a:lnTo>
                    <a:pt x="10471" y="1944"/>
                  </a:lnTo>
                  <a:lnTo>
                    <a:pt x="10334" y="1901"/>
                  </a:lnTo>
                  <a:lnTo>
                    <a:pt x="10289" y="1901"/>
                  </a:lnTo>
                  <a:lnTo>
                    <a:pt x="10244" y="1901"/>
                  </a:lnTo>
                  <a:lnTo>
                    <a:pt x="10244" y="1944"/>
                  </a:lnTo>
                  <a:lnTo>
                    <a:pt x="10289" y="1987"/>
                  </a:lnTo>
                  <a:lnTo>
                    <a:pt x="10380" y="2072"/>
                  </a:lnTo>
                  <a:lnTo>
                    <a:pt x="10425" y="2201"/>
                  </a:lnTo>
                  <a:lnTo>
                    <a:pt x="10471" y="2286"/>
                  </a:lnTo>
                  <a:lnTo>
                    <a:pt x="10562" y="2372"/>
                  </a:lnTo>
                  <a:lnTo>
                    <a:pt x="10721" y="2457"/>
                  </a:lnTo>
                  <a:lnTo>
                    <a:pt x="10675" y="2500"/>
                  </a:lnTo>
                  <a:lnTo>
                    <a:pt x="10948" y="2585"/>
                  </a:lnTo>
                  <a:lnTo>
                    <a:pt x="10948" y="2542"/>
                  </a:lnTo>
                  <a:lnTo>
                    <a:pt x="10993" y="2585"/>
                  </a:lnTo>
                  <a:lnTo>
                    <a:pt x="11220" y="2671"/>
                  </a:lnTo>
                  <a:lnTo>
                    <a:pt x="11038" y="2628"/>
                  </a:lnTo>
                  <a:lnTo>
                    <a:pt x="10993" y="2585"/>
                  </a:lnTo>
                  <a:lnTo>
                    <a:pt x="10948" y="2585"/>
                  </a:lnTo>
                  <a:lnTo>
                    <a:pt x="10902" y="2671"/>
                  </a:lnTo>
                  <a:lnTo>
                    <a:pt x="10902" y="2799"/>
                  </a:lnTo>
                  <a:lnTo>
                    <a:pt x="10993" y="2884"/>
                  </a:lnTo>
                  <a:lnTo>
                    <a:pt x="11084" y="2884"/>
                  </a:lnTo>
                  <a:lnTo>
                    <a:pt x="11356" y="2927"/>
                  </a:lnTo>
                  <a:lnTo>
                    <a:pt x="11584" y="2970"/>
                  </a:lnTo>
                  <a:lnTo>
                    <a:pt x="11629" y="2970"/>
                  </a:lnTo>
                  <a:lnTo>
                    <a:pt x="11720" y="3055"/>
                  </a:lnTo>
                  <a:lnTo>
                    <a:pt x="11856" y="3098"/>
                  </a:lnTo>
                  <a:lnTo>
                    <a:pt x="12038" y="3183"/>
                  </a:lnTo>
                  <a:lnTo>
                    <a:pt x="11992" y="3183"/>
                  </a:lnTo>
                  <a:lnTo>
                    <a:pt x="11856" y="3141"/>
                  </a:lnTo>
                  <a:lnTo>
                    <a:pt x="11538" y="3055"/>
                  </a:lnTo>
                  <a:lnTo>
                    <a:pt x="11356" y="3012"/>
                  </a:lnTo>
                  <a:lnTo>
                    <a:pt x="11266" y="3012"/>
                  </a:lnTo>
                  <a:lnTo>
                    <a:pt x="11220" y="3055"/>
                  </a:lnTo>
                  <a:lnTo>
                    <a:pt x="11175" y="3141"/>
                  </a:lnTo>
                  <a:lnTo>
                    <a:pt x="11220" y="3183"/>
                  </a:lnTo>
                  <a:lnTo>
                    <a:pt x="11266" y="3226"/>
                  </a:lnTo>
                  <a:lnTo>
                    <a:pt x="11356" y="3269"/>
                  </a:lnTo>
                  <a:lnTo>
                    <a:pt x="11629" y="3269"/>
                  </a:lnTo>
                  <a:lnTo>
                    <a:pt x="11629" y="3312"/>
                  </a:lnTo>
                  <a:lnTo>
                    <a:pt x="11584" y="3312"/>
                  </a:lnTo>
                  <a:lnTo>
                    <a:pt x="11402" y="3354"/>
                  </a:lnTo>
                  <a:lnTo>
                    <a:pt x="11220" y="3226"/>
                  </a:lnTo>
                  <a:lnTo>
                    <a:pt x="11084" y="3141"/>
                  </a:lnTo>
                  <a:lnTo>
                    <a:pt x="10993" y="3098"/>
                  </a:lnTo>
                  <a:lnTo>
                    <a:pt x="10948" y="3141"/>
                  </a:lnTo>
                  <a:lnTo>
                    <a:pt x="11038" y="3183"/>
                  </a:lnTo>
                  <a:lnTo>
                    <a:pt x="11175" y="3226"/>
                  </a:lnTo>
                  <a:lnTo>
                    <a:pt x="11220" y="3312"/>
                  </a:lnTo>
                  <a:lnTo>
                    <a:pt x="11266" y="3440"/>
                  </a:lnTo>
                  <a:lnTo>
                    <a:pt x="11402" y="3440"/>
                  </a:lnTo>
                  <a:lnTo>
                    <a:pt x="11538" y="3482"/>
                  </a:lnTo>
                  <a:lnTo>
                    <a:pt x="11629" y="3525"/>
                  </a:lnTo>
                  <a:lnTo>
                    <a:pt x="11765" y="3653"/>
                  </a:lnTo>
                  <a:lnTo>
                    <a:pt x="11902" y="3739"/>
                  </a:lnTo>
                  <a:lnTo>
                    <a:pt x="11992" y="3739"/>
                  </a:lnTo>
                  <a:lnTo>
                    <a:pt x="12038" y="3739"/>
                  </a:lnTo>
                  <a:lnTo>
                    <a:pt x="12083" y="3696"/>
                  </a:lnTo>
                  <a:lnTo>
                    <a:pt x="12129" y="3653"/>
                  </a:lnTo>
                  <a:lnTo>
                    <a:pt x="12174" y="3611"/>
                  </a:lnTo>
                  <a:lnTo>
                    <a:pt x="12356" y="3611"/>
                  </a:lnTo>
                  <a:lnTo>
                    <a:pt x="12401" y="3653"/>
                  </a:lnTo>
                  <a:lnTo>
                    <a:pt x="12447" y="3739"/>
                  </a:lnTo>
                  <a:lnTo>
                    <a:pt x="12538" y="3782"/>
                  </a:lnTo>
                  <a:lnTo>
                    <a:pt x="12583" y="3782"/>
                  </a:lnTo>
                  <a:lnTo>
                    <a:pt x="12628" y="3739"/>
                  </a:lnTo>
                  <a:lnTo>
                    <a:pt x="12583" y="3782"/>
                  </a:lnTo>
                  <a:lnTo>
                    <a:pt x="12492" y="3824"/>
                  </a:lnTo>
                  <a:lnTo>
                    <a:pt x="12356" y="3696"/>
                  </a:lnTo>
                  <a:lnTo>
                    <a:pt x="12220" y="3653"/>
                  </a:lnTo>
                  <a:lnTo>
                    <a:pt x="12129" y="3653"/>
                  </a:lnTo>
                  <a:lnTo>
                    <a:pt x="12083" y="3696"/>
                  </a:lnTo>
                  <a:lnTo>
                    <a:pt x="12129" y="3782"/>
                  </a:lnTo>
                  <a:lnTo>
                    <a:pt x="12174" y="3824"/>
                  </a:lnTo>
                  <a:lnTo>
                    <a:pt x="12265" y="3867"/>
                  </a:lnTo>
                  <a:lnTo>
                    <a:pt x="12447" y="3953"/>
                  </a:lnTo>
                  <a:lnTo>
                    <a:pt x="12583" y="4123"/>
                  </a:lnTo>
                  <a:lnTo>
                    <a:pt x="12628" y="4252"/>
                  </a:lnTo>
                  <a:lnTo>
                    <a:pt x="12674" y="4294"/>
                  </a:lnTo>
                  <a:lnTo>
                    <a:pt x="12674" y="4337"/>
                  </a:lnTo>
                  <a:lnTo>
                    <a:pt x="12583" y="4444"/>
                  </a:lnTo>
                  <a:lnTo>
                    <a:pt x="12492" y="4444"/>
                  </a:lnTo>
                  <a:lnTo>
                    <a:pt x="12401" y="4444"/>
                  </a:lnTo>
                  <a:lnTo>
                    <a:pt x="12356" y="4444"/>
                  </a:lnTo>
                  <a:lnTo>
                    <a:pt x="12401" y="4337"/>
                  </a:lnTo>
                  <a:lnTo>
                    <a:pt x="12447" y="4252"/>
                  </a:lnTo>
                  <a:lnTo>
                    <a:pt x="12401" y="4166"/>
                  </a:lnTo>
                  <a:lnTo>
                    <a:pt x="12356" y="4038"/>
                  </a:lnTo>
                  <a:lnTo>
                    <a:pt x="12129" y="3867"/>
                  </a:lnTo>
                  <a:lnTo>
                    <a:pt x="12038" y="3867"/>
                  </a:lnTo>
                  <a:lnTo>
                    <a:pt x="11947" y="3824"/>
                  </a:lnTo>
                  <a:lnTo>
                    <a:pt x="11584" y="3611"/>
                  </a:lnTo>
                  <a:lnTo>
                    <a:pt x="11447" y="3525"/>
                  </a:lnTo>
                  <a:lnTo>
                    <a:pt x="11311" y="3482"/>
                  </a:lnTo>
                  <a:lnTo>
                    <a:pt x="11220" y="3482"/>
                  </a:lnTo>
                  <a:lnTo>
                    <a:pt x="11038" y="3312"/>
                  </a:lnTo>
                  <a:lnTo>
                    <a:pt x="10993" y="3269"/>
                  </a:lnTo>
                  <a:lnTo>
                    <a:pt x="10902" y="3226"/>
                  </a:lnTo>
                  <a:lnTo>
                    <a:pt x="10811" y="3269"/>
                  </a:lnTo>
                  <a:lnTo>
                    <a:pt x="10766" y="3312"/>
                  </a:lnTo>
                  <a:lnTo>
                    <a:pt x="10766" y="3354"/>
                  </a:lnTo>
                  <a:lnTo>
                    <a:pt x="10766" y="3397"/>
                  </a:lnTo>
                  <a:lnTo>
                    <a:pt x="10902" y="3482"/>
                  </a:lnTo>
                  <a:lnTo>
                    <a:pt x="10993" y="3568"/>
                  </a:lnTo>
                  <a:lnTo>
                    <a:pt x="11038" y="3653"/>
                  </a:lnTo>
                  <a:lnTo>
                    <a:pt x="11084" y="3739"/>
                  </a:lnTo>
                  <a:lnTo>
                    <a:pt x="11129" y="3739"/>
                  </a:lnTo>
                  <a:lnTo>
                    <a:pt x="11220" y="3782"/>
                  </a:lnTo>
                  <a:lnTo>
                    <a:pt x="11720" y="4038"/>
                  </a:lnTo>
                  <a:lnTo>
                    <a:pt x="11811" y="3995"/>
                  </a:lnTo>
                  <a:lnTo>
                    <a:pt x="11765" y="4038"/>
                  </a:lnTo>
                  <a:lnTo>
                    <a:pt x="11720" y="4038"/>
                  </a:lnTo>
                  <a:lnTo>
                    <a:pt x="11447" y="4123"/>
                  </a:lnTo>
                  <a:lnTo>
                    <a:pt x="11311" y="4123"/>
                  </a:lnTo>
                  <a:lnTo>
                    <a:pt x="11266" y="4123"/>
                  </a:lnTo>
                  <a:lnTo>
                    <a:pt x="11175" y="4123"/>
                  </a:lnTo>
                  <a:lnTo>
                    <a:pt x="11038" y="4166"/>
                  </a:lnTo>
                  <a:lnTo>
                    <a:pt x="10993" y="4209"/>
                  </a:lnTo>
                  <a:lnTo>
                    <a:pt x="11038" y="4252"/>
                  </a:lnTo>
                  <a:lnTo>
                    <a:pt x="11175" y="4337"/>
                  </a:lnTo>
                  <a:lnTo>
                    <a:pt x="11266" y="4487"/>
                  </a:lnTo>
                  <a:lnTo>
                    <a:pt x="11311" y="4529"/>
                  </a:lnTo>
                  <a:lnTo>
                    <a:pt x="11311" y="4572"/>
                  </a:lnTo>
                  <a:lnTo>
                    <a:pt x="11220" y="4615"/>
                  </a:lnTo>
                  <a:lnTo>
                    <a:pt x="11084" y="4615"/>
                  </a:lnTo>
                  <a:lnTo>
                    <a:pt x="10993" y="4658"/>
                  </a:lnTo>
                  <a:lnTo>
                    <a:pt x="10948" y="4700"/>
                  </a:lnTo>
                  <a:lnTo>
                    <a:pt x="10902" y="4743"/>
                  </a:lnTo>
                  <a:lnTo>
                    <a:pt x="10857" y="4828"/>
                  </a:lnTo>
                  <a:lnTo>
                    <a:pt x="10857" y="4786"/>
                  </a:lnTo>
                  <a:lnTo>
                    <a:pt x="10811" y="4700"/>
                  </a:lnTo>
                  <a:lnTo>
                    <a:pt x="10766" y="4615"/>
                  </a:lnTo>
                  <a:lnTo>
                    <a:pt x="10721" y="4658"/>
                  </a:lnTo>
                  <a:lnTo>
                    <a:pt x="10675" y="4700"/>
                  </a:lnTo>
                  <a:lnTo>
                    <a:pt x="10675" y="4828"/>
                  </a:lnTo>
                  <a:lnTo>
                    <a:pt x="10425" y="5213"/>
                  </a:lnTo>
                  <a:lnTo>
                    <a:pt x="10425" y="5341"/>
                  </a:lnTo>
                  <a:lnTo>
                    <a:pt x="10425" y="5384"/>
                  </a:lnTo>
                  <a:lnTo>
                    <a:pt x="10380" y="5427"/>
                  </a:lnTo>
                  <a:lnTo>
                    <a:pt x="10334" y="5469"/>
                  </a:lnTo>
                  <a:lnTo>
                    <a:pt x="10244" y="5427"/>
                  </a:lnTo>
                  <a:lnTo>
                    <a:pt x="10153" y="5341"/>
                  </a:lnTo>
                  <a:lnTo>
                    <a:pt x="10198" y="5299"/>
                  </a:lnTo>
                  <a:lnTo>
                    <a:pt x="10244" y="5256"/>
                  </a:lnTo>
                  <a:lnTo>
                    <a:pt x="10289" y="5213"/>
                  </a:lnTo>
                  <a:lnTo>
                    <a:pt x="10289" y="5170"/>
                  </a:lnTo>
                  <a:lnTo>
                    <a:pt x="10198" y="5170"/>
                  </a:lnTo>
                  <a:lnTo>
                    <a:pt x="10107" y="5170"/>
                  </a:lnTo>
                  <a:lnTo>
                    <a:pt x="10016" y="5213"/>
                  </a:lnTo>
                  <a:lnTo>
                    <a:pt x="9971" y="5256"/>
                  </a:lnTo>
                  <a:lnTo>
                    <a:pt x="9971" y="5299"/>
                  </a:lnTo>
                  <a:lnTo>
                    <a:pt x="9971" y="5341"/>
                  </a:lnTo>
                  <a:lnTo>
                    <a:pt x="10062" y="5427"/>
                  </a:lnTo>
                  <a:lnTo>
                    <a:pt x="10244" y="5512"/>
                  </a:lnTo>
                  <a:lnTo>
                    <a:pt x="10289" y="5555"/>
                  </a:lnTo>
                  <a:lnTo>
                    <a:pt x="10244" y="5598"/>
                  </a:lnTo>
                  <a:lnTo>
                    <a:pt x="10153" y="5640"/>
                  </a:lnTo>
                  <a:lnTo>
                    <a:pt x="10016" y="5640"/>
                  </a:lnTo>
                  <a:lnTo>
                    <a:pt x="10016" y="5683"/>
                  </a:lnTo>
                  <a:lnTo>
                    <a:pt x="10016" y="5769"/>
                  </a:lnTo>
                  <a:lnTo>
                    <a:pt x="9880" y="5939"/>
                  </a:lnTo>
                  <a:lnTo>
                    <a:pt x="9926" y="6025"/>
                  </a:lnTo>
                  <a:lnTo>
                    <a:pt x="10016" y="6068"/>
                  </a:lnTo>
                  <a:lnTo>
                    <a:pt x="10107" y="6110"/>
                  </a:lnTo>
                  <a:lnTo>
                    <a:pt x="10107" y="6153"/>
                  </a:lnTo>
                  <a:lnTo>
                    <a:pt x="10062" y="6196"/>
                  </a:lnTo>
                  <a:lnTo>
                    <a:pt x="10016" y="6239"/>
                  </a:lnTo>
                  <a:lnTo>
                    <a:pt x="9835" y="6281"/>
                  </a:lnTo>
                  <a:lnTo>
                    <a:pt x="9835" y="6239"/>
                  </a:lnTo>
                  <a:lnTo>
                    <a:pt x="9835" y="6196"/>
                  </a:lnTo>
                  <a:lnTo>
                    <a:pt x="9698" y="6153"/>
                  </a:lnTo>
                  <a:lnTo>
                    <a:pt x="9562" y="6153"/>
                  </a:lnTo>
                  <a:lnTo>
                    <a:pt x="9562" y="6239"/>
                  </a:lnTo>
                  <a:lnTo>
                    <a:pt x="9608" y="6281"/>
                  </a:lnTo>
                  <a:lnTo>
                    <a:pt x="9744" y="6324"/>
                  </a:lnTo>
                  <a:lnTo>
                    <a:pt x="9880" y="6367"/>
                  </a:lnTo>
                  <a:lnTo>
                    <a:pt x="9926" y="6452"/>
                  </a:lnTo>
                  <a:lnTo>
                    <a:pt x="9926" y="6495"/>
                  </a:lnTo>
                  <a:lnTo>
                    <a:pt x="9880" y="6495"/>
                  </a:lnTo>
                  <a:lnTo>
                    <a:pt x="9789" y="6495"/>
                  </a:lnTo>
                  <a:lnTo>
                    <a:pt x="9698" y="6495"/>
                  </a:lnTo>
                  <a:lnTo>
                    <a:pt x="9517" y="6452"/>
                  </a:lnTo>
                  <a:lnTo>
                    <a:pt x="9380" y="6409"/>
                  </a:lnTo>
                  <a:lnTo>
                    <a:pt x="9290" y="6281"/>
                  </a:lnTo>
                  <a:lnTo>
                    <a:pt x="9199" y="6196"/>
                  </a:lnTo>
                  <a:lnTo>
                    <a:pt x="9244" y="6153"/>
                  </a:lnTo>
                  <a:lnTo>
                    <a:pt x="9244" y="6068"/>
                  </a:lnTo>
                  <a:lnTo>
                    <a:pt x="9199" y="6068"/>
                  </a:lnTo>
                  <a:lnTo>
                    <a:pt x="9153" y="6025"/>
                  </a:lnTo>
                  <a:lnTo>
                    <a:pt x="9108" y="6025"/>
                  </a:lnTo>
                  <a:lnTo>
                    <a:pt x="9108" y="5982"/>
                  </a:lnTo>
                  <a:lnTo>
                    <a:pt x="9153" y="5939"/>
                  </a:lnTo>
                  <a:lnTo>
                    <a:pt x="9244" y="5897"/>
                  </a:lnTo>
                  <a:lnTo>
                    <a:pt x="9471" y="5897"/>
                  </a:lnTo>
                  <a:lnTo>
                    <a:pt x="9517" y="5897"/>
                  </a:lnTo>
                  <a:lnTo>
                    <a:pt x="9608" y="5897"/>
                  </a:lnTo>
                  <a:lnTo>
                    <a:pt x="9789" y="5598"/>
                  </a:lnTo>
                  <a:lnTo>
                    <a:pt x="9835" y="5555"/>
                  </a:lnTo>
                  <a:lnTo>
                    <a:pt x="9789" y="5512"/>
                  </a:lnTo>
                  <a:lnTo>
                    <a:pt x="9653" y="5384"/>
                  </a:lnTo>
                  <a:lnTo>
                    <a:pt x="9471" y="5341"/>
                  </a:lnTo>
                  <a:lnTo>
                    <a:pt x="9199" y="5256"/>
                  </a:lnTo>
                  <a:lnTo>
                    <a:pt x="9017" y="5213"/>
                  </a:lnTo>
                  <a:lnTo>
                    <a:pt x="8881" y="5170"/>
                  </a:lnTo>
                  <a:lnTo>
                    <a:pt x="8608" y="5170"/>
                  </a:lnTo>
                  <a:lnTo>
                    <a:pt x="8608" y="5213"/>
                  </a:lnTo>
                  <a:lnTo>
                    <a:pt x="8608" y="5256"/>
                  </a:lnTo>
                  <a:lnTo>
                    <a:pt x="8472" y="5213"/>
                  </a:lnTo>
                  <a:lnTo>
                    <a:pt x="8336" y="5128"/>
                  </a:lnTo>
                  <a:lnTo>
                    <a:pt x="8290" y="5170"/>
                  </a:lnTo>
                  <a:lnTo>
                    <a:pt x="8199" y="5128"/>
                  </a:lnTo>
                  <a:lnTo>
                    <a:pt x="8109" y="5042"/>
                  </a:lnTo>
                  <a:lnTo>
                    <a:pt x="8018" y="4914"/>
                  </a:lnTo>
                  <a:lnTo>
                    <a:pt x="7972" y="4914"/>
                  </a:lnTo>
                  <a:lnTo>
                    <a:pt x="7881" y="4914"/>
                  </a:lnTo>
                  <a:lnTo>
                    <a:pt x="7700" y="4871"/>
                  </a:lnTo>
                  <a:lnTo>
                    <a:pt x="7473" y="4914"/>
                  </a:lnTo>
                  <a:lnTo>
                    <a:pt x="7518" y="4957"/>
                  </a:lnTo>
                  <a:lnTo>
                    <a:pt x="7518" y="4999"/>
                  </a:lnTo>
                  <a:lnTo>
                    <a:pt x="7518" y="5042"/>
                  </a:lnTo>
                  <a:lnTo>
                    <a:pt x="7473" y="5128"/>
                  </a:lnTo>
                  <a:lnTo>
                    <a:pt x="7314" y="5213"/>
                  </a:lnTo>
                  <a:lnTo>
                    <a:pt x="7223" y="5213"/>
                  </a:lnTo>
                  <a:lnTo>
                    <a:pt x="7177" y="5299"/>
                  </a:lnTo>
                  <a:lnTo>
                    <a:pt x="7086" y="5299"/>
                  </a:lnTo>
                  <a:lnTo>
                    <a:pt x="7041" y="5256"/>
                  </a:lnTo>
                  <a:lnTo>
                    <a:pt x="6905" y="5299"/>
                  </a:lnTo>
                  <a:lnTo>
                    <a:pt x="6723" y="5384"/>
                  </a:lnTo>
                  <a:lnTo>
                    <a:pt x="6723" y="5427"/>
                  </a:lnTo>
                  <a:lnTo>
                    <a:pt x="6768" y="5555"/>
                  </a:lnTo>
                  <a:lnTo>
                    <a:pt x="6723" y="5640"/>
                  </a:lnTo>
                  <a:lnTo>
                    <a:pt x="6678" y="5726"/>
                  </a:lnTo>
                  <a:lnTo>
                    <a:pt x="6632" y="5769"/>
                  </a:lnTo>
                  <a:lnTo>
                    <a:pt x="6587" y="5726"/>
                  </a:lnTo>
                  <a:lnTo>
                    <a:pt x="6496" y="5726"/>
                  </a:lnTo>
                  <a:lnTo>
                    <a:pt x="6541" y="5769"/>
                  </a:lnTo>
                  <a:lnTo>
                    <a:pt x="6541" y="5811"/>
                  </a:lnTo>
                  <a:lnTo>
                    <a:pt x="6541" y="5982"/>
                  </a:lnTo>
                  <a:lnTo>
                    <a:pt x="6496" y="6025"/>
                  </a:lnTo>
                  <a:lnTo>
                    <a:pt x="6405" y="5982"/>
                  </a:lnTo>
                  <a:lnTo>
                    <a:pt x="6269" y="6025"/>
                  </a:lnTo>
                  <a:lnTo>
                    <a:pt x="6269" y="6068"/>
                  </a:lnTo>
                  <a:lnTo>
                    <a:pt x="6223" y="6110"/>
                  </a:lnTo>
                  <a:lnTo>
                    <a:pt x="6178" y="6153"/>
                  </a:lnTo>
                  <a:lnTo>
                    <a:pt x="6132" y="6153"/>
                  </a:lnTo>
                  <a:lnTo>
                    <a:pt x="6178" y="6239"/>
                  </a:lnTo>
                  <a:lnTo>
                    <a:pt x="6223" y="6281"/>
                  </a:lnTo>
                  <a:lnTo>
                    <a:pt x="6178" y="6409"/>
                  </a:lnTo>
                  <a:lnTo>
                    <a:pt x="6132" y="6538"/>
                  </a:lnTo>
                  <a:lnTo>
                    <a:pt x="5996" y="6751"/>
                  </a:lnTo>
                  <a:lnTo>
                    <a:pt x="5996" y="6666"/>
                  </a:lnTo>
                  <a:lnTo>
                    <a:pt x="6042" y="6538"/>
                  </a:lnTo>
                  <a:lnTo>
                    <a:pt x="5996" y="6580"/>
                  </a:lnTo>
                  <a:lnTo>
                    <a:pt x="5905" y="6709"/>
                  </a:lnTo>
                  <a:lnTo>
                    <a:pt x="5905" y="6751"/>
                  </a:lnTo>
                  <a:lnTo>
                    <a:pt x="5905" y="6794"/>
                  </a:lnTo>
                  <a:lnTo>
                    <a:pt x="5815" y="6794"/>
                  </a:lnTo>
                  <a:lnTo>
                    <a:pt x="5815" y="6751"/>
                  </a:lnTo>
                  <a:lnTo>
                    <a:pt x="5815" y="6709"/>
                  </a:lnTo>
                  <a:lnTo>
                    <a:pt x="5724" y="6794"/>
                  </a:lnTo>
                  <a:lnTo>
                    <a:pt x="5633" y="6880"/>
                  </a:lnTo>
                  <a:lnTo>
                    <a:pt x="5587" y="6922"/>
                  </a:lnTo>
                  <a:lnTo>
                    <a:pt x="5587" y="6965"/>
                  </a:lnTo>
                  <a:lnTo>
                    <a:pt x="5633" y="7008"/>
                  </a:lnTo>
                  <a:lnTo>
                    <a:pt x="5724" y="6965"/>
                  </a:lnTo>
                  <a:lnTo>
                    <a:pt x="5815" y="6922"/>
                  </a:lnTo>
                  <a:lnTo>
                    <a:pt x="5860" y="6880"/>
                  </a:lnTo>
                  <a:lnTo>
                    <a:pt x="5905" y="6922"/>
                  </a:lnTo>
                  <a:lnTo>
                    <a:pt x="5905" y="6965"/>
                  </a:lnTo>
                  <a:lnTo>
                    <a:pt x="5769" y="7008"/>
                  </a:lnTo>
                  <a:lnTo>
                    <a:pt x="5633" y="7008"/>
                  </a:lnTo>
                  <a:lnTo>
                    <a:pt x="5542" y="7093"/>
                  </a:lnTo>
                  <a:lnTo>
                    <a:pt x="5497" y="7136"/>
                  </a:lnTo>
                  <a:lnTo>
                    <a:pt x="5360" y="7179"/>
                  </a:lnTo>
                  <a:lnTo>
                    <a:pt x="5315" y="7221"/>
                  </a:lnTo>
                  <a:lnTo>
                    <a:pt x="5224" y="7221"/>
                  </a:lnTo>
                  <a:lnTo>
                    <a:pt x="5133" y="7221"/>
                  </a:lnTo>
                  <a:lnTo>
                    <a:pt x="5088" y="7264"/>
                  </a:lnTo>
                  <a:lnTo>
                    <a:pt x="5088" y="7350"/>
                  </a:lnTo>
                  <a:lnTo>
                    <a:pt x="5088" y="7456"/>
                  </a:lnTo>
                  <a:lnTo>
                    <a:pt x="5042" y="7499"/>
                  </a:lnTo>
                  <a:lnTo>
                    <a:pt x="4997" y="7499"/>
                  </a:lnTo>
                  <a:lnTo>
                    <a:pt x="4951" y="7456"/>
                  </a:lnTo>
                  <a:lnTo>
                    <a:pt x="4815" y="7456"/>
                  </a:lnTo>
                  <a:lnTo>
                    <a:pt x="4815" y="7499"/>
                  </a:lnTo>
                  <a:lnTo>
                    <a:pt x="4815" y="7542"/>
                  </a:lnTo>
                  <a:lnTo>
                    <a:pt x="4906" y="7542"/>
                  </a:lnTo>
                  <a:lnTo>
                    <a:pt x="4997" y="7499"/>
                  </a:lnTo>
                  <a:lnTo>
                    <a:pt x="5042" y="7499"/>
                  </a:lnTo>
                  <a:lnTo>
                    <a:pt x="5088" y="7542"/>
                  </a:lnTo>
                  <a:lnTo>
                    <a:pt x="5133" y="7585"/>
                  </a:lnTo>
                  <a:lnTo>
                    <a:pt x="5088" y="7627"/>
                  </a:lnTo>
                  <a:lnTo>
                    <a:pt x="4997" y="7670"/>
                  </a:lnTo>
                  <a:lnTo>
                    <a:pt x="4861" y="7713"/>
                  </a:lnTo>
                  <a:lnTo>
                    <a:pt x="4770" y="7713"/>
                  </a:lnTo>
                  <a:lnTo>
                    <a:pt x="4770" y="7755"/>
                  </a:lnTo>
                  <a:lnTo>
                    <a:pt x="4815" y="7755"/>
                  </a:lnTo>
                  <a:lnTo>
                    <a:pt x="4951" y="7755"/>
                  </a:lnTo>
                  <a:lnTo>
                    <a:pt x="4997" y="7755"/>
                  </a:lnTo>
                  <a:lnTo>
                    <a:pt x="5179" y="7713"/>
                  </a:lnTo>
                  <a:lnTo>
                    <a:pt x="5224" y="7755"/>
                  </a:lnTo>
                  <a:lnTo>
                    <a:pt x="4770" y="7841"/>
                  </a:lnTo>
                  <a:lnTo>
                    <a:pt x="4815" y="7841"/>
                  </a:lnTo>
                  <a:lnTo>
                    <a:pt x="4861" y="7841"/>
                  </a:lnTo>
                  <a:lnTo>
                    <a:pt x="4815" y="7841"/>
                  </a:lnTo>
                  <a:lnTo>
                    <a:pt x="4770" y="7841"/>
                  </a:lnTo>
                  <a:lnTo>
                    <a:pt x="4724" y="7841"/>
                  </a:lnTo>
                  <a:lnTo>
                    <a:pt x="4861" y="7926"/>
                  </a:lnTo>
                  <a:lnTo>
                    <a:pt x="4951" y="7969"/>
                  </a:lnTo>
                  <a:lnTo>
                    <a:pt x="5042" y="7969"/>
                  </a:lnTo>
                  <a:lnTo>
                    <a:pt x="5088" y="7926"/>
                  </a:lnTo>
                  <a:lnTo>
                    <a:pt x="5133" y="7969"/>
                  </a:lnTo>
                  <a:lnTo>
                    <a:pt x="5088" y="8055"/>
                  </a:lnTo>
                  <a:lnTo>
                    <a:pt x="5042" y="8097"/>
                  </a:lnTo>
                  <a:lnTo>
                    <a:pt x="4815" y="8226"/>
                  </a:lnTo>
                  <a:lnTo>
                    <a:pt x="4724" y="8268"/>
                  </a:lnTo>
                  <a:lnTo>
                    <a:pt x="4679" y="8311"/>
                  </a:lnTo>
                  <a:lnTo>
                    <a:pt x="4679" y="8396"/>
                  </a:lnTo>
                  <a:lnTo>
                    <a:pt x="4770" y="8482"/>
                  </a:lnTo>
                  <a:lnTo>
                    <a:pt x="4861" y="8567"/>
                  </a:lnTo>
                  <a:lnTo>
                    <a:pt x="4997" y="8610"/>
                  </a:lnTo>
                  <a:lnTo>
                    <a:pt x="5224" y="8653"/>
                  </a:lnTo>
                  <a:lnTo>
                    <a:pt x="5269" y="8696"/>
                  </a:lnTo>
                  <a:lnTo>
                    <a:pt x="5497" y="8482"/>
                  </a:lnTo>
                  <a:lnTo>
                    <a:pt x="5542" y="8396"/>
                  </a:lnTo>
                  <a:lnTo>
                    <a:pt x="5633" y="8354"/>
                  </a:lnTo>
                  <a:lnTo>
                    <a:pt x="5724" y="8268"/>
                  </a:lnTo>
                  <a:lnTo>
                    <a:pt x="5724" y="8183"/>
                  </a:lnTo>
                  <a:lnTo>
                    <a:pt x="5724" y="8140"/>
                  </a:lnTo>
                  <a:lnTo>
                    <a:pt x="5769" y="8268"/>
                  </a:lnTo>
                  <a:lnTo>
                    <a:pt x="5769" y="8354"/>
                  </a:lnTo>
                  <a:lnTo>
                    <a:pt x="5905" y="8482"/>
                  </a:lnTo>
                  <a:lnTo>
                    <a:pt x="5996" y="8653"/>
                  </a:lnTo>
                  <a:lnTo>
                    <a:pt x="5996" y="8738"/>
                  </a:lnTo>
                  <a:lnTo>
                    <a:pt x="5951" y="8824"/>
                  </a:lnTo>
                  <a:lnTo>
                    <a:pt x="6042" y="9208"/>
                  </a:lnTo>
                  <a:lnTo>
                    <a:pt x="6087" y="9208"/>
                  </a:lnTo>
                  <a:lnTo>
                    <a:pt x="6087" y="9166"/>
                  </a:lnTo>
                  <a:lnTo>
                    <a:pt x="6087" y="9080"/>
                  </a:lnTo>
                  <a:lnTo>
                    <a:pt x="6132" y="9080"/>
                  </a:lnTo>
                  <a:lnTo>
                    <a:pt x="6223" y="9166"/>
                  </a:lnTo>
                  <a:lnTo>
                    <a:pt x="6223" y="9251"/>
                  </a:lnTo>
                  <a:lnTo>
                    <a:pt x="6178" y="9294"/>
                  </a:lnTo>
                  <a:lnTo>
                    <a:pt x="6132" y="9294"/>
                  </a:lnTo>
                  <a:lnTo>
                    <a:pt x="6132" y="9379"/>
                  </a:lnTo>
                  <a:lnTo>
                    <a:pt x="6223" y="9593"/>
                  </a:lnTo>
                  <a:lnTo>
                    <a:pt x="6360" y="9593"/>
                  </a:lnTo>
                  <a:lnTo>
                    <a:pt x="6496" y="9593"/>
                  </a:lnTo>
                  <a:lnTo>
                    <a:pt x="6541" y="9507"/>
                  </a:lnTo>
                  <a:lnTo>
                    <a:pt x="6541" y="9465"/>
                  </a:lnTo>
                  <a:lnTo>
                    <a:pt x="6541" y="9379"/>
                  </a:lnTo>
                  <a:lnTo>
                    <a:pt x="6587" y="9336"/>
                  </a:lnTo>
                  <a:lnTo>
                    <a:pt x="6678" y="9251"/>
                  </a:lnTo>
                  <a:lnTo>
                    <a:pt x="6768" y="9208"/>
                  </a:lnTo>
                  <a:lnTo>
                    <a:pt x="6859" y="9166"/>
                  </a:lnTo>
                  <a:lnTo>
                    <a:pt x="6950" y="9123"/>
                  </a:lnTo>
                  <a:lnTo>
                    <a:pt x="6950" y="9037"/>
                  </a:lnTo>
                  <a:lnTo>
                    <a:pt x="6905" y="8952"/>
                  </a:lnTo>
                  <a:lnTo>
                    <a:pt x="6950" y="8866"/>
                  </a:lnTo>
                  <a:lnTo>
                    <a:pt x="6905" y="8824"/>
                  </a:lnTo>
                  <a:lnTo>
                    <a:pt x="6859" y="8738"/>
                  </a:lnTo>
                  <a:lnTo>
                    <a:pt x="6905" y="8738"/>
                  </a:lnTo>
                  <a:lnTo>
                    <a:pt x="6950" y="8738"/>
                  </a:lnTo>
                  <a:lnTo>
                    <a:pt x="6950" y="8696"/>
                  </a:lnTo>
                  <a:lnTo>
                    <a:pt x="6950" y="8610"/>
                  </a:lnTo>
                  <a:lnTo>
                    <a:pt x="6859" y="8567"/>
                  </a:lnTo>
                  <a:lnTo>
                    <a:pt x="6814" y="8567"/>
                  </a:lnTo>
                  <a:lnTo>
                    <a:pt x="6814" y="8525"/>
                  </a:lnTo>
                  <a:lnTo>
                    <a:pt x="6859" y="8482"/>
                  </a:lnTo>
                  <a:lnTo>
                    <a:pt x="6905" y="8482"/>
                  </a:lnTo>
                  <a:lnTo>
                    <a:pt x="7041" y="8482"/>
                  </a:lnTo>
                  <a:lnTo>
                    <a:pt x="7132" y="8439"/>
                  </a:lnTo>
                  <a:lnTo>
                    <a:pt x="7223" y="8354"/>
                  </a:lnTo>
                  <a:lnTo>
                    <a:pt x="7177" y="8354"/>
                  </a:lnTo>
                  <a:lnTo>
                    <a:pt x="7086" y="8311"/>
                  </a:lnTo>
                  <a:lnTo>
                    <a:pt x="7041" y="8226"/>
                  </a:lnTo>
                  <a:lnTo>
                    <a:pt x="7041" y="8140"/>
                  </a:lnTo>
                  <a:lnTo>
                    <a:pt x="7041" y="8226"/>
                  </a:lnTo>
                  <a:lnTo>
                    <a:pt x="7086" y="8268"/>
                  </a:lnTo>
                  <a:lnTo>
                    <a:pt x="7132" y="8268"/>
                  </a:lnTo>
                  <a:lnTo>
                    <a:pt x="7223" y="8226"/>
                  </a:lnTo>
                  <a:lnTo>
                    <a:pt x="7314" y="8140"/>
                  </a:lnTo>
                  <a:lnTo>
                    <a:pt x="7268" y="8097"/>
                  </a:lnTo>
                  <a:lnTo>
                    <a:pt x="7223" y="8012"/>
                  </a:lnTo>
                  <a:lnTo>
                    <a:pt x="7086" y="7884"/>
                  </a:lnTo>
                  <a:lnTo>
                    <a:pt x="6950" y="7627"/>
                  </a:lnTo>
                  <a:lnTo>
                    <a:pt x="6905" y="7456"/>
                  </a:lnTo>
                  <a:lnTo>
                    <a:pt x="6905" y="7307"/>
                  </a:lnTo>
                  <a:lnTo>
                    <a:pt x="6950" y="7264"/>
                  </a:lnTo>
                  <a:lnTo>
                    <a:pt x="7041" y="7221"/>
                  </a:lnTo>
                  <a:lnTo>
                    <a:pt x="7086" y="7093"/>
                  </a:lnTo>
                  <a:lnTo>
                    <a:pt x="7177" y="7008"/>
                  </a:lnTo>
                  <a:lnTo>
                    <a:pt x="7268" y="6965"/>
                  </a:lnTo>
                  <a:lnTo>
                    <a:pt x="7359" y="6922"/>
                  </a:lnTo>
                  <a:lnTo>
                    <a:pt x="7518" y="6751"/>
                  </a:lnTo>
                  <a:lnTo>
                    <a:pt x="7518" y="6709"/>
                  </a:lnTo>
                  <a:lnTo>
                    <a:pt x="7427" y="6709"/>
                  </a:lnTo>
                  <a:lnTo>
                    <a:pt x="7359" y="6666"/>
                  </a:lnTo>
                  <a:lnTo>
                    <a:pt x="7359" y="6623"/>
                  </a:lnTo>
                  <a:lnTo>
                    <a:pt x="7427" y="6580"/>
                  </a:lnTo>
                  <a:lnTo>
                    <a:pt x="7427" y="6495"/>
                  </a:lnTo>
                  <a:lnTo>
                    <a:pt x="7359" y="6452"/>
                  </a:lnTo>
                  <a:lnTo>
                    <a:pt x="7359" y="6409"/>
                  </a:lnTo>
                  <a:lnTo>
                    <a:pt x="7427" y="6367"/>
                  </a:lnTo>
                  <a:lnTo>
                    <a:pt x="7518" y="6324"/>
                  </a:lnTo>
                  <a:lnTo>
                    <a:pt x="7654" y="6281"/>
                  </a:lnTo>
                  <a:lnTo>
                    <a:pt x="7745" y="6281"/>
                  </a:lnTo>
                  <a:lnTo>
                    <a:pt x="7927" y="6367"/>
                  </a:lnTo>
                  <a:lnTo>
                    <a:pt x="8018" y="6409"/>
                  </a:lnTo>
                  <a:lnTo>
                    <a:pt x="8018" y="6495"/>
                  </a:lnTo>
                  <a:lnTo>
                    <a:pt x="7972" y="6538"/>
                  </a:lnTo>
                  <a:lnTo>
                    <a:pt x="7881" y="6580"/>
                  </a:lnTo>
                  <a:lnTo>
                    <a:pt x="7881" y="6666"/>
                  </a:lnTo>
                  <a:lnTo>
                    <a:pt x="7836" y="6794"/>
                  </a:lnTo>
                  <a:lnTo>
                    <a:pt x="7745" y="6922"/>
                  </a:lnTo>
                  <a:lnTo>
                    <a:pt x="7654" y="6965"/>
                  </a:lnTo>
                  <a:lnTo>
                    <a:pt x="7654" y="7008"/>
                  </a:lnTo>
                  <a:lnTo>
                    <a:pt x="7700" y="7050"/>
                  </a:lnTo>
                  <a:lnTo>
                    <a:pt x="7563" y="7136"/>
                  </a:lnTo>
                  <a:lnTo>
                    <a:pt x="7518" y="7136"/>
                  </a:lnTo>
                  <a:lnTo>
                    <a:pt x="7518" y="7179"/>
                  </a:lnTo>
                  <a:lnTo>
                    <a:pt x="7518" y="7307"/>
                  </a:lnTo>
                  <a:lnTo>
                    <a:pt x="7563" y="7456"/>
                  </a:lnTo>
                  <a:lnTo>
                    <a:pt x="7654" y="7713"/>
                  </a:lnTo>
                  <a:lnTo>
                    <a:pt x="7654" y="7798"/>
                  </a:lnTo>
                  <a:lnTo>
                    <a:pt x="7700" y="7884"/>
                  </a:lnTo>
                  <a:lnTo>
                    <a:pt x="8063" y="8012"/>
                  </a:lnTo>
                  <a:lnTo>
                    <a:pt x="8018" y="8055"/>
                  </a:lnTo>
                  <a:lnTo>
                    <a:pt x="8290" y="7926"/>
                  </a:lnTo>
                  <a:lnTo>
                    <a:pt x="8381" y="7926"/>
                  </a:lnTo>
                  <a:lnTo>
                    <a:pt x="8472" y="7841"/>
                  </a:lnTo>
                  <a:lnTo>
                    <a:pt x="8608" y="7755"/>
                  </a:lnTo>
                  <a:lnTo>
                    <a:pt x="8608" y="7798"/>
                  </a:lnTo>
                  <a:lnTo>
                    <a:pt x="8699" y="7755"/>
                  </a:lnTo>
                  <a:lnTo>
                    <a:pt x="8790" y="7713"/>
                  </a:lnTo>
                  <a:lnTo>
                    <a:pt x="9062" y="7755"/>
                  </a:lnTo>
                  <a:lnTo>
                    <a:pt x="9290" y="7841"/>
                  </a:lnTo>
                  <a:lnTo>
                    <a:pt x="9244" y="7884"/>
                  </a:lnTo>
                  <a:lnTo>
                    <a:pt x="9062" y="7884"/>
                  </a:lnTo>
                  <a:lnTo>
                    <a:pt x="8926" y="7969"/>
                  </a:lnTo>
                  <a:lnTo>
                    <a:pt x="8608" y="8055"/>
                  </a:lnTo>
                  <a:lnTo>
                    <a:pt x="8472" y="8097"/>
                  </a:lnTo>
                  <a:lnTo>
                    <a:pt x="8290" y="8140"/>
                  </a:lnTo>
                  <a:lnTo>
                    <a:pt x="8245" y="8226"/>
                  </a:lnTo>
                  <a:lnTo>
                    <a:pt x="8199" y="8226"/>
                  </a:lnTo>
                  <a:lnTo>
                    <a:pt x="8154" y="8226"/>
                  </a:lnTo>
                  <a:lnTo>
                    <a:pt x="8199" y="8354"/>
                  </a:lnTo>
                  <a:lnTo>
                    <a:pt x="8290" y="8525"/>
                  </a:lnTo>
                  <a:lnTo>
                    <a:pt x="8336" y="8482"/>
                  </a:lnTo>
                  <a:lnTo>
                    <a:pt x="8381" y="8482"/>
                  </a:lnTo>
                  <a:lnTo>
                    <a:pt x="8426" y="8482"/>
                  </a:lnTo>
                  <a:lnTo>
                    <a:pt x="8426" y="8567"/>
                  </a:lnTo>
                  <a:lnTo>
                    <a:pt x="8426" y="8653"/>
                  </a:lnTo>
                  <a:lnTo>
                    <a:pt x="8472" y="8738"/>
                  </a:lnTo>
                  <a:lnTo>
                    <a:pt x="8472" y="8781"/>
                  </a:lnTo>
                  <a:lnTo>
                    <a:pt x="8472" y="8824"/>
                  </a:lnTo>
                  <a:lnTo>
                    <a:pt x="8381" y="8909"/>
                  </a:lnTo>
                  <a:lnTo>
                    <a:pt x="8336" y="8909"/>
                  </a:lnTo>
                  <a:lnTo>
                    <a:pt x="8290" y="8866"/>
                  </a:lnTo>
                  <a:lnTo>
                    <a:pt x="8245" y="8824"/>
                  </a:lnTo>
                  <a:lnTo>
                    <a:pt x="8154" y="8738"/>
                  </a:lnTo>
                  <a:lnTo>
                    <a:pt x="8109" y="8696"/>
                  </a:lnTo>
                  <a:lnTo>
                    <a:pt x="8018" y="8696"/>
                  </a:lnTo>
                  <a:lnTo>
                    <a:pt x="7927" y="8781"/>
                  </a:lnTo>
                  <a:lnTo>
                    <a:pt x="7927" y="8824"/>
                  </a:lnTo>
                  <a:lnTo>
                    <a:pt x="7927" y="8909"/>
                  </a:lnTo>
                  <a:lnTo>
                    <a:pt x="7881" y="9037"/>
                  </a:lnTo>
                  <a:lnTo>
                    <a:pt x="7881" y="9166"/>
                  </a:lnTo>
                  <a:lnTo>
                    <a:pt x="7927" y="9379"/>
                  </a:lnTo>
                  <a:lnTo>
                    <a:pt x="7972" y="9550"/>
                  </a:lnTo>
                  <a:lnTo>
                    <a:pt x="8018" y="9593"/>
                  </a:lnTo>
                  <a:lnTo>
                    <a:pt x="8018" y="9636"/>
                  </a:lnTo>
                  <a:lnTo>
                    <a:pt x="7881" y="9636"/>
                  </a:lnTo>
                  <a:lnTo>
                    <a:pt x="7791" y="9636"/>
                  </a:lnTo>
                  <a:lnTo>
                    <a:pt x="7745" y="9636"/>
                  </a:lnTo>
                  <a:lnTo>
                    <a:pt x="7700" y="9678"/>
                  </a:lnTo>
                  <a:lnTo>
                    <a:pt x="7700" y="9721"/>
                  </a:lnTo>
                  <a:lnTo>
                    <a:pt x="7700" y="9764"/>
                  </a:lnTo>
                  <a:lnTo>
                    <a:pt x="7700" y="9807"/>
                  </a:lnTo>
                  <a:lnTo>
                    <a:pt x="7609" y="9807"/>
                  </a:lnTo>
                  <a:lnTo>
                    <a:pt x="7518" y="9807"/>
                  </a:lnTo>
                  <a:lnTo>
                    <a:pt x="7473" y="9721"/>
                  </a:lnTo>
                  <a:lnTo>
                    <a:pt x="7359" y="9721"/>
                  </a:lnTo>
                  <a:lnTo>
                    <a:pt x="7223" y="9764"/>
                  </a:lnTo>
                  <a:lnTo>
                    <a:pt x="7086" y="9807"/>
                  </a:lnTo>
                  <a:lnTo>
                    <a:pt x="6996" y="9807"/>
                  </a:lnTo>
                  <a:lnTo>
                    <a:pt x="6950" y="9935"/>
                  </a:lnTo>
                  <a:lnTo>
                    <a:pt x="6768" y="9977"/>
                  </a:lnTo>
                  <a:lnTo>
                    <a:pt x="6541" y="10063"/>
                  </a:lnTo>
                  <a:lnTo>
                    <a:pt x="6541" y="10106"/>
                  </a:lnTo>
                  <a:lnTo>
                    <a:pt x="6360" y="9977"/>
                  </a:lnTo>
                  <a:lnTo>
                    <a:pt x="6269" y="9935"/>
                  </a:lnTo>
                  <a:lnTo>
                    <a:pt x="6132" y="9892"/>
                  </a:lnTo>
                  <a:lnTo>
                    <a:pt x="6087" y="9935"/>
                  </a:lnTo>
                  <a:lnTo>
                    <a:pt x="6087" y="10020"/>
                  </a:lnTo>
                  <a:lnTo>
                    <a:pt x="5905" y="10063"/>
                  </a:lnTo>
                  <a:lnTo>
                    <a:pt x="5815" y="10063"/>
                  </a:lnTo>
                  <a:lnTo>
                    <a:pt x="5678" y="10020"/>
                  </a:lnTo>
                  <a:lnTo>
                    <a:pt x="5587" y="9892"/>
                  </a:lnTo>
                  <a:lnTo>
                    <a:pt x="5587" y="9849"/>
                  </a:lnTo>
                  <a:lnTo>
                    <a:pt x="5587" y="9807"/>
                  </a:lnTo>
                  <a:lnTo>
                    <a:pt x="5542" y="9764"/>
                  </a:lnTo>
                  <a:lnTo>
                    <a:pt x="5497" y="9764"/>
                  </a:lnTo>
                  <a:lnTo>
                    <a:pt x="5497" y="9636"/>
                  </a:lnTo>
                  <a:lnTo>
                    <a:pt x="5542" y="9465"/>
                  </a:lnTo>
                  <a:lnTo>
                    <a:pt x="5587" y="9465"/>
                  </a:lnTo>
                  <a:lnTo>
                    <a:pt x="5633" y="9465"/>
                  </a:lnTo>
                  <a:lnTo>
                    <a:pt x="5633" y="9379"/>
                  </a:lnTo>
                  <a:lnTo>
                    <a:pt x="5678" y="9294"/>
                  </a:lnTo>
                  <a:lnTo>
                    <a:pt x="5724" y="9336"/>
                  </a:lnTo>
                  <a:lnTo>
                    <a:pt x="5769" y="9336"/>
                  </a:lnTo>
                  <a:lnTo>
                    <a:pt x="5815" y="9294"/>
                  </a:lnTo>
                  <a:lnTo>
                    <a:pt x="5815" y="9251"/>
                  </a:lnTo>
                  <a:lnTo>
                    <a:pt x="5815" y="9080"/>
                  </a:lnTo>
                  <a:lnTo>
                    <a:pt x="5724" y="8824"/>
                  </a:lnTo>
                  <a:lnTo>
                    <a:pt x="5678" y="8824"/>
                  </a:lnTo>
                  <a:lnTo>
                    <a:pt x="5633" y="8866"/>
                  </a:lnTo>
                  <a:lnTo>
                    <a:pt x="5542" y="8952"/>
                  </a:lnTo>
                  <a:lnTo>
                    <a:pt x="5497" y="8995"/>
                  </a:lnTo>
                  <a:lnTo>
                    <a:pt x="5542" y="9037"/>
                  </a:lnTo>
                  <a:lnTo>
                    <a:pt x="5587" y="9037"/>
                  </a:lnTo>
                  <a:lnTo>
                    <a:pt x="5633" y="9037"/>
                  </a:lnTo>
                  <a:lnTo>
                    <a:pt x="5542" y="9080"/>
                  </a:lnTo>
                  <a:lnTo>
                    <a:pt x="5451" y="9123"/>
                  </a:lnTo>
                  <a:lnTo>
                    <a:pt x="5269" y="9294"/>
                  </a:lnTo>
                  <a:lnTo>
                    <a:pt x="5224" y="9422"/>
                  </a:lnTo>
                  <a:lnTo>
                    <a:pt x="5224" y="9507"/>
                  </a:lnTo>
                  <a:lnTo>
                    <a:pt x="5315" y="9721"/>
                  </a:lnTo>
                  <a:lnTo>
                    <a:pt x="5315" y="9764"/>
                  </a:lnTo>
                  <a:lnTo>
                    <a:pt x="5406" y="9935"/>
                  </a:lnTo>
                  <a:lnTo>
                    <a:pt x="5360" y="9977"/>
                  </a:lnTo>
                  <a:lnTo>
                    <a:pt x="5360" y="10063"/>
                  </a:lnTo>
                  <a:lnTo>
                    <a:pt x="5497" y="10148"/>
                  </a:lnTo>
                  <a:lnTo>
                    <a:pt x="5587" y="10148"/>
                  </a:lnTo>
                  <a:lnTo>
                    <a:pt x="5587" y="10191"/>
                  </a:lnTo>
                  <a:lnTo>
                    <a:pt x="5497" y="10191"/>
                  </a:lnTo>
                  <a:lnTo>
                    <a:pt x="5451" y="10148"/>
                  </a:lnTo>
                  <a:lnTo>
                    <a:pt x="5360" y="10063"/>
                  </a:lnTo>
                  <a:lnTo>
                    <a:pt x="5315" y="10063"/>
                  </a:lnTo>
                  <a:lnTo>
                    <a:pt x="5269" y="10106"/>
                  </a:lnTo>
                  <a:lnTo>
                    <a:pt x="5269" y="10148"/>
                  </a:lnTo>
                  <a:lnTo>
                    <a:pt x="5315" y="10191"/>
                  </a:lnTo>
                  <a:lnTo>
                    <a:pt x="5269" y="10234"/>
                  </a:lnTo>
                  <a:lnTo>
                    <a:pt x="5224" y="10234"/>
                  </a:lnTo>
                  <a:lnTo>
                    <a:pt x="5224" y="10191"/>
                  </a:lnTo>
                  <a:lnTo>
                    <a:pt x="5179" y="10148"/>
                  </a:lnTo>
                  <a:lnTo>
                    <a:pt x="5179" y="10106"/>
                  </a:lnTo>
                  <a:lnTo>
                    <a:pt x="5088" y="10148"/>
                  </a:lnTo>
                  <a:lnTo>
                    <a:pt x="5088" y="10191"/>
                  </a:lnTo>
                  <a:lnTo>
                    <a:pt x="5042" y="10234"/>
                  </a:lnTo>
                  <a:lnTo>
                    <a:pt x="4997" y="10277"/>
                  </a:lnTo>
                  <a:lnTo>
                    <a:pt x="4906" y="10277"/>
                  </a:lnTo>
                  <a:lnTo>
                    <a:pt x="4861" y="10234"/>
                  </a:lnTo>
                  <a:lnTo>
                    <a:pt x="4770" y="10234"/>
                  </a:lnTo>
                  <a:lnTo>
                    <a:pt x="4724" y="10191"/>
                  </a:lnTo>
                  <a:lnTo>
                    <a:pt x="4633" y="10277"/>
                  </a:lnTo>
                  <a:lnTo>
                    <a:pt x="4543" y="10319"/>
                  </a:lnTo>
                  <a:lnTo>
                    <a:pt x="4588" y="10319"/>
                  </a:lnTo>
                  <a:lnTo>
                    <a:pt x="4543" y="10469"/>
                  </a:lnTo>
                  <a:lnTo>
                    <a:pt x="4543" y="10512"/>
                  </a:lnTo>
                  <a:lnTo>
                    <a:pt x="4497" y="10554"/>
                  </a:lnTo>
                  <a:lnTo>
                    <a:pt x="4452" y="10554"/>
                  </a:lnTo>
                  <a:lnTo>
                    <a:pt x="4452" y="10512"/>
                  </a:lnTo>
                  <a:lnTo>
                    <a:pt x="4497" y="10362"/>
                  </a:lnTo>
                  <a:lnTo>
                    <a:pt x="4452" y="10319"/>
                  </a:lnTo>
                  <a:lnTo>
                    <a:pt x="4406" y="10319"/>
                  </a:lnTo>
                  <a:lnTo>
                    <a:pt x="4361" y="10469"/>
                  </a:lnTo>
                  <a:lnTo>
                    <a:pt x="4315" y="10597"/>
                  </a:lnTo>
                  <a:lnTo>
                    <a:pt x="4270" y="10682"/>
                  </a:lnTo>
                  <a:lnTo>
                    <a:pt x="4202" y="10725"/>
                  </a:lnTo>
                  <a:lnTo>
                    <a:pt x="4270" y="10811"/>
                  </a:lnTo>
                  <a:lnTo>
                    <a:pt x="4270" y="10853"/>
                  </a:lnTo>
                  <a:lnTo>
                    <a:pt x="4202" y="10853"/>
                  </a:lnTo>
                  <a:lnTo>
                    <a:pt x="4156" y="10853"/>
                  </a:lnTo>
                  <a:lnTo>
                    <a:pt x="4066" y="10811"/>
                  </a:lnTo>
                  <a:lnTo>
                    <a:pt x="3929" y="10896"/>
                  </a:lnTo>
                  <a:lnTo>
                    <a:pt x="3838" y="10939"/>
                  </a:lnTo>
                  <a:lnTo>
                    <a:pt x="3702" y="10982"/>
                  </a:lnTo>
                  <a:lnTo>
                    <a:pt x="3657" y="10982"/>
                  </a:lnTo>
                  <a:lnTo>
                    <a:pt x="3611" y="11024"/>
                  </a:lnTo>
                  <a:lnTo>
                    <a:pt x="3566" y="11067"/>
                  </a:lnTo>
                  <a:lnTo>
                    <a:pt x="3611" y="11110"/>
                  </a:lnTo>
                  <a:lnTo>
                    <a:pt x="3611" y="11195"/>
                  </a:lnTo>
                  <a:lnTo>
                    <a:pt x="3566" y="11238"/>
                  </a:lnTo>
                  <a:lnTo>
                    <a:pt x="3521" y="11281"/>
                  </a:lnTo>
                  <a:lnTo>
                    <a:pt x="3475" y="11281"/>
                  </a:lnTo>
                  <a:lnTo>
                    <a:pt x="3339" y="11323"/>
                  </a:lnTo>
                  <a:lnTo>
                    <a:pt x="3203" y="11409"/>
                  </a:lnTo>
                  <a:lnTo>
                    <a:pt x="3157" y="11452"/>
                  </a:lnTo>
                  <a:lnTo>
                    <a:pt x="3157" y="11494"/>
                  </a:lnTo>
                  <a:lnTo>
                    <a:pt x="3021" y="11494"/>
                  </a:lnTo>
                  <a:lnTo>
                    <a:pt x="2885" y="11452"/>
                  </a:lnTo>
                  <a:lnTo>
                    <a:pt x="2885" y="11409"/>
                  </a:lnTo>
                  <a:lnTo>
                    <a:pt x="2885" y="11323"/>
                  </a:lnTo>
                  <a:lnTo>
                    <a:pt x="2794" y="11281"/>
                  </a:lnTo>
                  <a:lnTo>
                    <a:pt x="2748" y="11281"/>
                  </a:lnTo>
                  <a:lnTo>
                    <a:pt x="2703" y="11281"/>
                  </a:lnTo>
                  <a:lnTo>
                    <a:pt x="2657" y="11409"/>
                  </a:lnTo>
                  <a:lnTo>
                    <a:pt x="2703" y="11452"/>
                  </a:lnTo>
                  <a:lnTo>
                    <a:pt x="2748" y="11494"/>
                  </a:lnTo>
                  <a:lnTo>
                    <a:pt x="2794" y="11494"/>
                  </a:lnTo>
                  <a:lnTo>
                    <a:pt x="2839" y="11494"/>
                  </a:lnTo>
                  <a:lnTo>
                    <a:pt x="2657" y="11665"/>
                  </a:lnTo>
                  <a:lnTo>
                    <a:pt x="2567" y="11708"/>
                  </a:lnTo>
                  <a:lnTo>
                    <a:pt x="2476" y="11708"/>
                  </a:lnTo>
                  <a:lnTo>
                    <a:pt x="2430" y="11623"/>
                  </a:lnTo>
                  <a:lnTo>
                    <a:pt x="2385" y="11537"/>
                  </a:lnTo>
                  <a:lnTo>
                    <a:pt x="2158" y="11580"/>
                  </a:lnTo>
                  <a:lnTo>
                    <a:pt x="1976" y="11623"/>
                  </a:lnTo>
                  <a:lnTo>
                    <a:pt x="2021" y="11751"/>
                  </a:lnTo>
                  <a:lnTo>
                    <a:pt x="2112" y="11836"/>
                  </a:lnTo>
                  <a:lnTo>
                    <a:pt x="2294" y="12050"/>
                  </a:lnTo>
                  <a:lnTo>
                    <a:pt x="2339" y="12007"/>
                  </a:lnTo>
                  <a:lnTo>
                    <a:pt x="2385" y="12007"/>
                  </a:lnTo>
                  <a:lnTo>
                    <a:pt x="2430" y="11964"/>
                  </a:lnTo>
                  <a:lnTo>
                    <a:pt x="2476" y="12050"/>
                  </a:lnTo>
                  <a:lnTo>
                    <a:pt x="2430" y="12093"/>
                  </a:lnTo>
                  <a:lnTo>
                    <a:pt x="2521" y="12135"/>
                  </a:lnTo>
                  <a:lnTo>
                    <a:pt x="2567" y="12135"/>
                  </a:lnTo>
                  <a:lnTo>
                    <a:pt x="2612" y="12178"/>
                  </a:lnTo>
                  <a:lnTo>
                    <a:pt x="2567" y="12221"/>
                  </a:lnTo>
                  <a:lnTo>
                    <a:pt x="2476" y="12264"/>
                  </a:lnTo>
                  <a:lnTo>
                    <a:pt x="2521" y="12349"/>
                  </a:lnTo>
                  <a:lnTo>
                    <a:pt x="2567" y="12392"/>
                  </a:lnTo>
                  <a:lnTo>
                    <a:pt x="2612" y="12563"/>
                  </a:lnTo>
                  <a:lnTo>
                    <a:pt x="2657" y="12734"/>
                  </a:lnTo>
                  <a:lnTo>
                    <a:pt x="2703" y="12947"/>
                  </a:lnTo>
                  <a:lnTo>
                    <a:pt x="2657" y="13033"/>
                  </a:lnTo>
                  <a:lnTo>
                    <a:pt x="2567" y="13204"/>
                  </a:lnTo>
                  <a:lnTo>
                    <a:pt x="2430" y="13439"/>
                  </a:lnTo>
                  <a:lnTo>
                    <a:pt x="2385" y="13481"/>
                  </a:lnTo>
                  <a:lnTo>
                    <a:pt x="2294" y="13481"/>
                  </a:lnTo>
                  <a:lnTo>
                    <a:pt x="2112" y="13439"/>
                  </a:lnTo>
                  <a:lnTo>
                    <a:pt x="2067" y="13439"/>
                  </a:lnTo>
                  <a:lnTo>
                    <a:pt x="2021" y="13481"/>
                  </a:lnTo>
                  <a:lnTo>
                    <a:pt x="1976" y="13439"/>
                  </a:lnTo>
                  <a:lnTo>
                    <a:pt x="1885" y="13374"/>
                  </a:lnTo>
                  <a:lnTo>
                    <a:pt x="1794" y="13374"/>
                  </a:lnTo>
                  <a:lnTo>
                    <a:pt x="1658" y="13374"/>
                  </a:lnTo>
                  <a:lnTo>
                    <a:pt x="1340" y="13289"/>
                  </a:lnTo>
                  <a:lnTo>
                    <a:pt x="999" y="13204"/>
                  </a:lnTo>
                  <a:lnTo>
                    <a:pt x="909" y="13118"/>
                  </a:lnTo>
                  <a:lnTo>
                    <a:pt x="863" y="13075"/>
                  </a:lnTo>
                  <a:lnTo>
                    <a:pt x="818" y="13075"/>
                  </a:lnTo>
                  <a:lnTo>
                    <a:pt x="454" y="13118"/>
                  </a:lnTo>
                  <a:lnTo>
                    <a:pt x="409" y="13161"/>
                  </a:lnTo>
                  <a:lnTo>
                    <a:pt x="409" y="13204"/>
                  </a:lnTo>
                  <a:lnTo>
                    <a:pt x="500" y="13332"/>
                  </a:lnTo>
                  <a:lnTo>
                    <a:pt x="500" y="13439"/>
                  </a:lnTo>
                  <a:lnTo>
                    <a:pt x="500" y="13567"/>
                  </a:lnTo>
                  <a:lnTo>
                    <a:pt x="363" y="14080"/>
                  </a:lnTo>
                  <a:lnTo>
                    <a:pt x="409" y="14080"/>
                  </a:lnTo>
                  <a:lnTo>
                    <a:pt x="273" y="14336"/>
                  </a:lnTo>
                  <a:lnTo>
                    <a:pt x="136" y="14507"/>
                  </a:lnTo>
                  <a:lnTo>
                    <a:pt x="45" y="14507"/>
                  </a:lnTo>
                  <a:lnTo>
                    <a:pt x="0" y="14635"/>
                  </a:lnTo>
                  <a:lnTo>
                    <a:pt x="0" y="14720"/>
                  </a:lnTo>
                  <a:lnTo>
                    <a:pt x="45" y="14934"/>
                  </a:lnTo>
                  <a:lnTo>
                    <a:pt x="136" y="15105"/>
                  </a:lnTo>
                  <a:lnTo>
                    <a:pt x="273" y="15233"/>
                  </a:lnTo>
                  <a:lnTo>
                    <a:pt x="454" y="15361"/>
                  </a:lnTo>
                  <a:lnTo>
                    <a:pt x="500" y="15361"/>
                  </a:lnTo>
                  <a:lnTo>
                    <a:pt x="591" y="15361"/>
                  </a:lnTo>
                  <a:lnTo>
                    <a:pt x="636" y="15490"/>
                  </a:lnTo>
                  <a:lnTo>
                    <a:pt x="681" y="15575"/>
                  </a:lnTo>
                  <a:lnTo>
                    <a:pt x="818" y="15703"/>
                  </a:lnTo>
                  <a:lnTo>
                    <a:pt x="954" y="15831"/>
                  </a:lnTo>
                  <a:lnTo>
                    <a:pt x="1840" y="15746"/>
                  </a:lnTo>
                  <a:lnTo>
                    <a:pt x="1885" y="15789"/>
                  </a:lnTo>
                  <a:lnTo>
                    <a:pt x="1931" y="15789"/>
                  </a:lnTo>
                  <a:lnTo>
                    <a:pt x="1976" y="15703"/>
                  </a:lnTo>
                  <a:lnTo>
                    <a:pt x="2067" y="15575"/>
                  </a:lnTo>
                  <a:lnTo>
                    <a:pt x="2203" y="15575"/>
                  </a:lnTo>
                  <a:lnTo>
                    <a:pt x="2294" y="15575"/>
                  </a:lnTo>
                  <a:lnTo>
                    <a:pt x="2339" y="15532"/>
                  </a:lnTo>
                  <a:lnTo>
                    <a:pt x="2385" y="15490"/>
                  </a:lnTo>
                  <a:lnTo>
                    <a:pt x="2385" y="15447"/>
                  </a:lnTo>
                  <a:lnTo>
                    <a:pt x="2385" y="15361"/>
                  </a:lnTo>
                  <a:lnTo>
                    <a:pt x="2521" y="15276"/>
                  </a:lnTo>
                  <a:lnTo>
                    <a:pt x="2612" y="15233"/>
                  </a:lnTo>
                  <a:lnTo>
                    <a:pt x="2567" y="14891"/>
                  </a:lnTo>
                  <a:lnTo>
                    <a:pt x="2612" y="14806"/>
                  </a:lnTo>
                  <a:lnTo>
                    <a:pt x="2657" y="14763"/>
                  </a:lnTo>
                  <a:lnTo>
                    <a:pt x="2885" y="14507"/>
                  </a:lnTo>
                  <a:lnTo>
                    <a:pt x="2975" y="14421"/>
                  </a:lnTo>
                  <a:lnTo>
                    <a:pt x="3157" y="14379"/>
                  </a:lnTo>
                  <a:lnTo>
                    <a:pt x="3248" y="14336"/>
                  </a:lnTo>
                  <a:lnTo>
                    <a:pt x="3339" y="14379"/>
                  </a:lnTo>
                  <a:lnTo>
                    <a:pt x="3430" y="14336"/>
                  </a:lnTo>
                  <a:lnTo>
                    <a:pt x="3566" y="14208"/>
                  </a:lnTo>
                  <a:lnTo>
                    <a:pt x="3611" y="14080"/>
                  </a:lnTo>
                  <a:lnTo>
                    <a:pt x="3657" y="13951"/>
                  </a:lnTo>
                  <a:lnTo>
                    <a:pt x="3611" y="13823"/>
                  </a:lnTo>
                  <a:lnTo>
                    <a:pt x="3611" y="13780"/>
                  </a:lnTo>
                  <a:lnTo>
                    <a:pt x="3657" y="13738"/>
                  </a:lnTo>
                  <a:lnTo>
                    <a:pt x="3748" y="13652"/>
                  </a:lnTo>
                  <a:lnTo>
                    <a:pt x="3884" y="13652"/>
                  </a:lnTo>
                  <a:lnTo>
                    <a:pt x="4202" y="13609"/>
                  </a:lnTo>
                  <a:lnTo>
                    <a:pt x="4202" y="13652"/>
                  </a:lnTo>
                  <a:lnTo>
                    <a:pt x="4156" y="13695"/>
                  </a:lnTo>
                  <a:lnTo>
                    <a:pt x="4270" y="13738"/>
                  </a:lnTo>
                  <a:lnTo>
                    <a:pt x="4406" y="13780"/>
                  </a:lnTo>
                  <a:lnTo>
                    <a:pt x="4497" y="13823"/>
                  </a:lnTo>
                  <a:lnTo>
                    <a:pt x="4679" y="13695"/>
                  </a:lnTo>
                  <a:lnTo>
                    <a:pt x="4861" y="13567"/>
                  </a:lnTo>
                  <a:lnTo>
                    <a:pt x="4951" y="13567"/>
                  </a:lnTo>
                  <a:lnTo>
                    <a:pt x="5042" y="13524"/>
                  </a:lnTo>
                  <a:lnTo>
                    <a:pt x="5133" y="13439"/>
                  </a:lnTo>
                  <a:lnTo>
                    <a:pt x="5179" y="13332"/>
                  </a:lnTo>
                  <a:lnTo>
                    <a:pt x="5224" y="13332"/>
                  </a:lnTo>
                  <a:lnTo>
                    <a:pt x="5406" y="13374"/>
                  </a:lnTo>
                  <a:lnTo>
                    <a:pt x="5542" y="13481"/>
                  </a:lnTo>
                  <a:lnTo>
                    <a:pt x="5633" y="13609"/>
                  </a:lnTo>
                  <a:lnTo>
                    <a:pt x="5678" y="13780"/>
                  </a:lnTo>
                  <a:lnTo>
                    <a:pt x="5678" y="13823"/>
                  </a:lnTo>
                  <a:lnTo>
                    <a:pt x="5678" y="13866"/>
                  </a:lnTo>
                  <a:lnTo>
                    <a:pt x="5769" y="13994"/>
                  </a:lnTo>
                  <a:lnTo>
                    <a:pt x="5860" y="14080"/>
                  </a:lnTo>
                  <a:lnTo>
                    <a:pt x="5905" y="14080"/>
                  </a:lnTo>
                  <a:lnTo>
                    <a:pt x="5996" y="14122"/>
                  </a:lnTo>
                  <a:lnTo>
                    <a:pt x="6042" y="14208"/>
                  </a:lnTo>
                  <a:lnTo>
                    <a:pt x="6223" y="14293"/>
                  </a:lnTo>
                  <a:lnTo>
                    <a:pt x="6360" y="14421"/>
                  </a:lnTo>
                  <a:lnTo>
                    <a:pt x="6405" y="14464"/>
                  </a:lnTo>
                  <a:lnTo>
                    <a:pt x="6496" y="14464"/>
                  </a:lnTo>
                  <a:lnTo>
                    <a:pt x="6587" y="14464"/>
                  </a:lnTo>
                  <a:lnTo>
                    <a:pt x="6632" y="14550"/>
                  </a:lnTo>
                  <a:lnTo>
                    <a:pt x="6678" y="14635"/>
                  </a:lnTo>
                  <a:lnTo>
                    <a:pt x="6814" y="14635"/>
                  </a:lnTo>
                  <a:lnTo>
                    <a:pt x="6905" y="14678"/>
                  </a:lnTo>
                  <a:lnTo>
                    <a:pt x="6996" y="14763"/>
                  </a:lnTo>
                  <a:lnTo>
                    <a:pt x="7041" y="14891"/>
                  </a:lnTo>
                  <a:lnTo>
                    <a:pt x="7086" y="14891"/>
                  </a:lnTo>
                  <a:lnTo>
                    <a:pt x="7177" y="14891"/>
                  </a:lnTo>
                  <a:lnTo>
                    <a:pt x="7268" y="15062"/>
                  </a:lnTo>
                  <a:lnTo>
                    <a:pt x="7359" y="15276"/>
                  </a:lnTo>
                  <a:lnTo>
                    <a:pt x="7314" y="15319"/>
                  </a:lnTo>
                  <a:lnTo>
                    <a:pt x="7223" y="15447"/>
                  </a:lnTo>
                  <a:lnTo>
                    <a:pt x="7177" y="15532"/>
                  </a:lnTo>
                  <a:lnTo>
                    <a:pt x="7177" y="15575"/>
                  </a:lnTo>
                  <a:lnTo>
                    <a:pt x="7268" y="15618"/>
                  </a:lnTo>
                  <a:lnTo>
                    <a:pt x="7359" y="15575"/>
                  </a:lnTo>
                  <a:lnTo>
                    <a:pt x="7473" y="15404"/>
                  </a:lnTo>
                  <a:lnTo>
                    <a:pt x="7473" y="15361"/>
                  </a:lnTo>
                  <a:lnTo>
                    <a:pt x="7473" y="15276"/>
                  </a:lnTo>
                  <a:lnTo>
                    <a:pt x="7563" y="15233"/>
                  </a:lnTo>
                  <a:lnTo>
                    <a:pt x="7654" y="15191"/>
                  </a:lnTo>
                  <a:lnTo>
                    <a:pt x="7700" y="15148"/>
                  </a:lnTo>
                  <a:lnTo>
                    <a:pt x="7654" y="15105"/>
                  </a:lnTo>
                  <a:lnTo>
                    <a:pt x="7563" y="15062"/>
                  </a:lnTo>
                  <a:lnTo>
                    <a:pt x="7427" y="14977"/>
                  </a:lnTo>
                  <a:lnTo>
                    <a:pt x="7427" y="14934"/>
                  </a:lnTo>
                  <a:lnTo>
                    <a:pt x="7473" y="14849"/>
                  </a:lnTo>
                  <a:lnTo>
                    <a:pt x="7518" y="14720"/>
                  </a:lnTo>
                  <a:lnTo>
                    <a:pt x="7609" y="14678"/>
                  </a:lnTo>
                  <a:lnTo>
                    <a:pt x="7700" y="14678"/>
                  </a:lnTo>
                  <a:lnTo>
                    <a:pt x="7791" y="14763"/>
                  </a:lnTo>
                  <a:lnTo>
                    <a:pt x="7836" y="14806"/>
                  </a:lnTo>
                  <a:lnTo>
                    <a:pt x="7881" y="14849"/>
                  </a:lnTo>
                  <a:lnTo>
                    <a:pt x="7927" y="14891"/>
                  </a:lnTo>
                  <a:lnTo>
                    <a:pt x="7972" y="14891"/>
                  </a:lnTo>
                  <a:lnTo>
                    <a:pt x="8018" y="14891"/>
                  </a:lnTo>
                  <a:lnTo>
                    <a:pt x="7972" y="14763"/>
                  </a:lnTo>
                  <a:lnTo>
                    <a:pt x="7927" y="14678"/>
                  </a:lnTo>
                  <a:lnTo>
                    <a:pt x="7836" y="14635"/>
                  </a:lnTo>
                  <a:lnTo>
                    <a:pt x="7654" y="14507"/>
                  </a:lnTo>
                  <a:lnTo>
                    <a:pt x="7427" y="14464"/>
                  </a:lnTo>
                  <a:lnTo>
                    <a:pt x="7223" y="14379"/>
                  </a:lnTo>
                  <a:lnTo>
                    <a:pt x="6950" y="14208"/>
                  </a:lnTo>
                  <a:lnTo>
                    <a:pt x="6678" y="13994"/>
                  </a:lnTo>
                  <a:lnTo>
                    <a:pt x="6632" y="13909"/>
                  </a:lnTo>
                  <a:lnTo>
                    <a:pt x="6632" y="13823"/>
                  </a:lnTo>
                  <a:lnTo>
                    <a:pt x="6587" y="13738"/>
                  </a:lnTo>
                  <a:lnTo>
                    <a:pt x="6541" y="13652"/>
                  </a:lnTo>
                  <a:lnTo>
                    <a:pt x="6269" y="13481"/>
                  </a:lnTo>
                  <a:lnTo>
                    <a:pt x="6178" y="13374"/>
                  </a:lnTo>
                  <a:lnTo>
                    <a:pt x="6132" y="13289"/>
                  </a:lnTo>
                  <a:lnTo>
                    <a:pt x="6178" y="13246"/>
                  </a:lnTo>
                  <a:lnTo>
                    <a:pt x="6223" y="13118"/>
                  </a:lnTo>
                  <a:lnTo>
                    <a:pt x="6314" y="13033"/>
                  </a:lnTo>
                  <a:lnTo>
                    <a:pt x="6496" y="12862"/>
                  </a:lnTo>
                  <a:lnTo>
                    <a:pt x="6541" y="12904"/>
                  </a:lnTo>
                  <a:lnTo>
                    <a:pt x="6632" y="12947"/>
                  </a:lnTo>
                  <a:lnTo>
                    <a:pt x="6768" y="13033"/>
                  </a:lnTo>
                  <a:lnTo>
                    <a:pt x="6814" y="13118"/>
                  </a:lnTo>
                  <a:lnTo>
                    <a:pt x="6905" y="13246"/>
                  </a:lnTo>
                  <a:lnTo>
                    <a:pt x="6950" y="13289"/>
                  </a:lnTo>
                  <a:lnTo>
                    <a:pt x="7041" y="13374"/>
                  </a:lnTo>
                  <a:lnTo>
                    <a:pt x="6996" y="13374"/>
                  </a:lnTo>
                  <a:lnTo>
                    <a:pt x="6950" y="13439"/>
                  </a:lnTo>
                  <a:lnTo>
                    <a:pt x="7041" y="13567"/>
                  </a:lnTo>
                  <a:lnTo>
                    <a:pt x="7132" y="13609"/>
                  </a:lnTo>
                  <a:lnTo>
                    <a:pt x="7223" y="13652"/>
                  </a:lnTo>
                  <a:lnTo>
                    <a:pt x="7359" y="13652"/>
                  </a:lnTo>
                  <a:lnTo>
                    <a:pt x="7563" y="13695"/>
                  </a:lnTo>
                  <a:lnTo>
                    <a:pt x="7654" y="13738"/>
                  </a:lnTo>
                  <a:lnTo>
                    <a:pt x="7700" y="13866"/>
                  </a:lnTo>
                  <a:lnTo>
                    <a:pt x="7972" y="13951"/>
                  </a:lnTo>
                  <a:lnTo>
                    <a:pt x="7927" y="13994"/>
                  </a:lnTo>
                  <a:lnTo>
                    <a:pt x="8109" y="14336"/>
                  </a:lnTo>
                  <a:lnTo>
                    <a:pt x="8245" y="14635"/>
                  </a:lnTo>
                  <a:lnTo>
                    <a:pt x="8245" y="14678"/>
                  </a:lnTo>
                  <a:lnTo>
                    <a:pt x="8199" y="14678"/>
                  </a:lnTo>
                  <a:lnTo>
                    <a:pt x="8381" y="14806"/>
                  </a:lnTo>
                  <a:lnTo>
                    <a:pt x="8426" y="14891"/>
                  </a:lnTo>
                  <a:lnTo>
                    <a:pt x="8563" y="15020"/>
                  </a:lnTo>
                  <a:lnTo>
                    <a:pt x="8654" y="15191"/>
                  </a:lnTo>
                  <a:lnTo>
                    <a:pt x="8790" y="15276"/>
                  </a:lnTo>
                  <a:lnTo>
                    <a:pt x="8881" y="15319"/>
                  </a:lnTo>
                  <a:lnTo>
                    <a:pt x="8972" y="15319"/>
                  </a:lnTo>
                  <a:lnTo>
                    <a:pt x="9062" y="15319"/>
                  </a:lnTo>
                  <a:lnTo>
                    <a:pt x="9153" y="15319"/>
                  </a:lnTo>
                  <a:lnTo>
                    <a:pt x="9153" y="15276"/>
                  </a:lnTo>
                  <a:lnTo>
                    <a:pt x="9290" y="15276"/>
                  </a:lnTo>
                  <a:lnTo>
                    <a:pt x="9426" y="15319"/>
                  </a:lnTo>
                  <a:lnTo>
                    <a:pt x="9426" y="15361"/>
                  </a:lnTo>
                  <a:lnTo>
                    <a:pt x="9380" y="15404"/>
                  </a:lnTo>
                  <a:lnTo>
                    <a:pt x="9335" y="15404"/>
                  </a:lnTo>
                  <a:lnTo>
                    <a:pt x="9199" y="15404"/>
                  </a:lnTo>
                  <a:lnTo>
                    <a:pt x="9062" y="15319"/>
                  </a:lnTo>
                  <a:lnTo>
                    <a:pt x="8926" y="15361"/>
                  </a:lnTo>
                  <a:lnTo>
                    <a:pt x="8881" y="15319"/>
                  </a:lnTo>
                  <a:lnTo>
                    <a:pt x="8835" y="15404"/>
                  </a:lnTo>
                  <a:lnTo>
                    <a:pt x="8790" y="15532"/>
                  </a:lnTo>
                  <a:lnTo>
                    <a:pt x="8835" y="15575"/>
                  </a:lnTo>
                  <a:lnTo>
                    <a:pt x="8881" y="15575"/>
                  </a:lnTo>
                  <a:lnTo>
                    <a:pt x="8972" y="15618"/>
                  </a:lnTo>
                  <a:lnTo>
                    <a:pt x="9017" y="15746"/>
                  </a:lnTo>
                  <a:lnTo>
                    <a:pt x="9017" y="15789"/>
                  </a:lnTo>
                  <a:lnTo>
                    <a:pt x="9017" y="15874"/>
                  </a:lnTo>
                  <a:lnTo>
                    <a:pt x="9062" y="15831"/>
                  </a:lnTo>
                  <a:lnTo>
                    <a:pt x="9108" y="15831"/>
                  </a:lnTo>
                  <a:lnTo>
                    <a:pt x="9108" y="15789"/>
                  </a:lnTo>
                  <a:lnTo>
                    <a:pt x="9153" y="15789"/>
                  </a:lnTo>
                  <a:lnTo>
                    <a:pt x="9199" y="15789"/>
                  </a:lnTo>
                  <a:lnTo>
                    <a:pt x="9199" y="15874"/>
                  </a:lnTo>
                  <a:lnTo>
                    <a:pt x="9199" y="15917"/>
                  </a:lnTo>
                  <a:lnTo>
                    <a:pt x="9244" y="15960"/>
                  </a:lnTo>
                  <a:lnTo>
                    <a:pt x="9290" y="15917"/>
                  </a:lnTo>
                  <a:lnTo>
                    <a:pt x="9290" y="15874"/>
                  </a:lnTo>
                  <a:lnTo>
                    <a:pt x="9290" y="15831"/>
                  </a:lnTo>
                  <a:lnTo>
                    <a:pt x="9335" y="15831"/>
                  </a:lnTo>
                  <a:lnTo>
                    <a:pt x="9380" y="15831"/>
                  </a:lnTo>
                  <a:lnTo>
                    <a:pt x="9426" y="15874"/>
                  </a:lnTo>
                  <a:lnTo>
                    <a:pt x="9426" y="15917"/>
                  </a:lnTo>
                  <a:lnTo>
                    <a:pt x="9471" y="15917"/>
                  </a:lnTo>
                  <a:lnTo>
                    <a:pt x="9471" y="15874"/>
                  </a:lnTo>
                  <a:lnTo>
                    <a:pt x="9426" y="15831"/>
                  </a:lnTo>
                  <a:lnTo>
                    <a:pt x="9335" y="15703"/>
                  </a:lnTo>
                  <a:lnTo>
                    <a:pt x="9290" y="15575"/>
                  </a:lnTo>
                  <a:lnTo>
                    <a:pt x="9290" y="15490"/>
                  </a:lnTo>
                  <a:lnTo>
                    <a:pt x="9380" y="15404"/>
                  </a:lnTo>
                  <a:lnTo>
                    <a:pt x="9517" y="15361"/>
                  </a:lnTo>
                  <a:lnTo>
                    <a:pt x="9562" y="15404"/>
                  </a:lnTo>
                  <a:lnTo>
                    <a:pt x="9608" y="15447"/>
                  </a:lnTo>
                  <a:lnTo>
                    <a:pt x="9608" y="15490"/>
                  </a:lnTo>
                  <a:lnTo>
                    <a:pt x="9653" y="15490"/>
                  </a:lnTo>
                  <a:lnTo>
                    <a:pt x="9698" y="15447"/>
                  </a:lnTo>
                  <a:lnTo>
                    <a:pt x="9698" y="15404"/>
                  </a:lnTo>
                  <a:lnTo>
                    <a:pt x="9653" y="15276"/>
                  </a:lnTo>
                  <a:lnTo>
                    <a:pt x="9517" y="15191"/>
                  </a:lnTo>
                  <a:lnTo>
                    <a:pt x="9335" y="15148"/>
                  </a:lnTo>
                  <a:lnTo>
                    <a:pt x="9244" y="15148"/>
                  </a:lnTo>
                  <a:lnTo>
                    <a:pt x="9199" y="15148"/>
                  </a:lnTo>
                  <a:lnTo>
                    <a:pt x="9153" y="15105"/>
                  </a:lnTo>
                  <a:lnTo>
                    <a:pt x="9199" y="15062"/>
                  </a:lnTo>
                  <a:lnTo>
                    <a:pt x="9290" y="15062"/>
                  </a:lnTo>
                  <a:lnTo>
                    <a:pt x="9335" y="15020"/>
                  </a:lnTo>
                  <a:lnTo>
                    <a:pt x="9380" y="14977"/>
                  </a:lnTo>
                  <a:lnTo>
                    <a:pt x="9380" y="14849"/>
                  </a:lnTo>
                  <a:lnTo>
                    <a:pt x="9290" y="14806"/>
                  </a:lnTo>
                  <a:lnTo>
                    <a:pt x="9199" y="14763"/>
                  </a:lnTo>
                  <a:lnTo>
                    <a:pt x="9153" y="14720"/>
                  </a:lnTo>
                  <a:lnTo>
                    <a:pt x="9108" y="14635"/>
                  </a:lnTo>
                  <a:lnTo>
                    <a:pt x="9108" y="14592"/>
                  </a:lnTo>
                  <a:lnTo>
                    <a:pt x="9108" y="14550"/>
                  </a:lnTo>
                  <a:lnTo>
                    <a:pt x="9199" y="14550"/>
                  </a:lnTo>
                  <a:lnTo>
                    <a:pt x="9335" y="14635"/>
                  </a:lnTo>
                  <a:lnTo>
                    <a:pt x="9426" y="14678"/>
                  </a:lnTo>
                  <a:lnTo>
                    <a:pt x="9517" y="14678"/>
                  </a:lnTo>
                  <a:lnTo>
                    <a:pt x="9517" y="14635"/>
                  </a:lnTo>
                  <a:lnTo>
                    <a:pt x="9517" y="14592"/>
                  </a:lnTo>
                  <a:lnTo>
                    <a:pt x="9471" y="14592"/>
                  </a:lnTo>
                  <a:lnTo>
                    <a:pt x="9471" y="14550"/>
                  </a:lnTo>
                  <a:lnTo>
                    <a:pt x="9517" y="14550"/>
                  </a:lnTo>
                  <a:lnTo>
                    <a:pt x="9562" y="14592"/>
                  </a:lnTo>
                  <a:lnTo>
                    <a:pt x="9608" y="14592"/>
                  </a:lnTo>
                  <a:lnTo>
                    <a:pt x="9653" y="14592"/>
                  </a:lnTo>
                  <a:lnTo>
                    <a:pt x="9608" y="14550"/>
                  </a:lnTo>
                  <a:lnTo>
                    <a:pt x="9517" y="14507"/>
                  </a:lnTo>
                  <a:lnTo>
                    <a:pt x="9426" y="14421"/>
                  </a:lnTo>
                  <a:lnTo>
                    <a:pt x="9517" y="14421"/>
                  </a:lnTo>
                  <a:lnTo>
                    <a:pt x="9698" y="14336"/>
                  </a:lnTo>
                  <a:lnTo>
                    <a:pt x="9744" y="14293"/>
                  </a:lnTo>
                  <a:lnTo>
                    <a:pt x="9789" y="14250"/>
                  </a:lnTo>
                  <a:lnTo>
                    <a:pt x="9926" y="14293"/>
                  </a:lnTo>
                  <a:lnTo>
                    <a:pt x="10016" y="14336"/>
                  </a:lnTo>
                  <a:lnTo>
                    <a:pt x="10062" y="14379"/>
                  </a:lnTo>
                  <a:lnTo>
                    <a:pt x="10062" y="14464"/>
                  </a:lnTo>
                  <a:lnTo>
                    <a:pt x="10062" y="14507"/>
                  </a:lnTo>
                  <a:lnTo>
                    <a:pt x="10107" y="14550"/>
                  </a:lnTo>
                  <a:lnTo>
                    <a:pt x="10153" y="14464"/>
                  </a:lnTo>
                  <a:lnTo>
                    <a:pt x="10198" y="14421"/>
                  </a:lnTo>
                  <a:lnTo>
                    <a:pt x="10244" y="14379"/>
                  </a:lnTo>
                  <a:lnTo>
                    <a:pt x="10380" y="14293"/>
                  </a:lnTo>
                  <a:lnTo>
                    <a:pt x="10380" y="14208"/>
                  </a:lnTo>
                  <a:lnTo>
                    <a:pt x="10425" y="14165"/>
                  </a:lnTo>
                  <a:lnTo>
                    <a:pt x="10562" y="14122"/>
                  </a:lnTo>
                  <a:lnTo>
                    <a:pt x="10766" y="14122"/>
                  </a:lnTo>
                  <a:lnTo>
                    <a:pt x="10811" y="14080"/>
                  </a:lnTo>
                  <a:lnTo>
                    <a:pt x="10721" y="14037"/>
                  </a:lnTo>
                  <a:lnTo>
                    <a:pt x="10562" y="13951"/>
                  </a:lnTo>
                  <a:lnTo>
                    <a:pt x="10516" y="13866"/>
                  </a:lnTo>
                  <a:lnTo>
                    <a:pt x="10471" y="13823"/>
                  </a:lnTo>
                  <a:lnTo>
                    <a:pt x="10380" y="13738"/>
                  </a:lnTo>
                  <a:lnTo>
                    <a:pt x="10334" y="13695"/>
                  </a:lnTo>
                  <a:lnTo>
                    <a:pt x="10289" y="13652"/>
                  </a:lnTo>
                  <a:lnTo>
                    <a:pt x="10289" y="13524"/>
                  </a:lnTo>
                  <a:lnTo>
                    <a:pt x="10334" y="13374"/>
                  </a:lnTo>
                  <a:lnTo>
                    <a:pt x="10471" y="12862"/>
                  </a:lnTo>
                  <a:lnTo>
                    <a:pt x="10471" y="12819"/>
                  </a:lnTo>
                  <a:lnTo>
                    <a:pt x="10471" y="12734"/>
                  </a:lnTo>
                  <a:lnTo>
                    <a:pt x="10516" y="12648"/>
                  </a:lnTo>
                  <a:lnTo>
                    <a:pt x="10675" y="12605"/>
                  </a:lnTo>
                  <a:lnTo>
                    <a:pt x="10721" y="12349"/>
                  </a:lnTo>
                  <a:lnTo>
                    <a:pt x="10766" y="12221"/>
                  </a:lnTo>
                  <a:lnTo>
                    <a:pt x="10811" y="12093"/>
                  </a:lnTo>
                  <a:lnTo>
                    <a:pt x="10857" y="12050"/>
                  </a:lnTo>
                  <a:lnTo>
                    <a:pt x="10948" y="12007"/>
                  </a:lnTo>
                  <a:lnTo>
                    <a:pt x="10993" y="12007"/>
                  </a:lnTo>
                  <a:lnTo>
                    <a:pt x="11038" y="12007"/>
                  </a:lnTo>
                  <a:lnTo>
                    <a:pt x="11038" y="11964"/>
                  </a:lnTo>
                  <a:lnTo>
                    <a:pt x="10993" y="11879"/>
                  </a:lnTo>
                  <a:lnTo>
                    <a:pt x="10948" y="11836"/>
                  </a:lnTo>
                  <a:lnTo>
                    <a:pt x="11038" y="11964"/>
                  </a:lnTo>
                  <a:lnTo>
                    <a:pt x="11084" y="12093"/>
                  </a:lnTo>
                  <a:lnTo>
                    <a:pt x="11084" y="12135"/>
                  </a:lnTo>
                  <a:lnTo>
                    <a:pt x="11038" y="12135"/>
                  </a:lnTo>
                  <a:lnTo>
                    <a:pt x="11129" y="12178"/>
                  </a:lnTo>
                  <a:lnTo>
                    <a:pt x="11266" y="12178"/>
                  </a:lnTo>
                  <a:lnTo>
                    <a:pt x="11447" y="12135"/>
                  </a:lnTo>
                  <a:lnTo>
                    <a:pt x="11493" y="12093"/>
                  </a:lnTo>
                  <a:lnTo>
                    <a:pt x="11538" y="12135"/>
                  </a:lnTo>
                  <a:lnTo>
                    <a:pt x="11402" y="12264"/>
                  </a:lnTo>
                  <a:lnTo>
                    <a:pt x="11311" y="12306"/>
                  </a:lnTo>
                  <a:lnTo>
                    <a:pt x="11311" y="12349"/>
                  </a:lnTo>
                  <a:lnTo>
                    <a:pt x="11311" y="12392"/>
                  </a:lnTo>
                  <a:lnTo>
                    <a:pt x="11356" y="12434"/>
                  </a:lnTo>
                  <a:lnTo>
                    <a:pt x="11447" y="12434"/>
                  </a:lnTo>
                  <a:lnTo>
                    <a:pt x="11538" y="12434"/>
                  </a:lnTo>
                  <a:lnTo>
                    <a:pt x="11584" y="12434"/>
                  </a:lnTo>
                  <a:lnTo>
                    <a:pt x="11584" y="12520"/>
                  </a:lnTo>
                  <a:lnTo>
                    <a:pt x="11584" y="12605"/>
                  </a:lnTo>
                  <a:lnTo>
                    <a:pt x="11584" y="12648"/>
                  </a:lnTo>
                  <a:lnTo>
                    <a:pt x="11674" y="12648"/>
                  </a:lnTo>
                  <a:lnTo>
                    <a:pt x="11765" y="12605"/>
                  </a:lnTo>
                  <a:lnTo>
                    <a:pt x="11811" y="12520"/>
                  </a:lnTo>
                  <a:lnTo>
                    <a:pt x="11902" y="12477"/>
                  </a:lnTo>
                  <a:lnTo>
                    <a:pt x="11947" y="12477"/>
                  </a:lnTo>
                  <a:lnTo>
                    <a:pt x="11992" y="12392"/>
                  </a:lnTo>
                  <a:lnTo>
                    <a:pt x="12038" y="12306"/>
                  </a:lnTo>
                  <a:lnTo>
                    <a:pt x="12174" y="12306"/>
                  </a:lnTo>
                  <a:lnTo>
                    <a:pt x="12220" y="12306"/>
                  </a:lnTo>
                  <a:lnTo>
                    <a:pt x="12174" y="12264"/>
                  </a:lnTo>
                  <a:lnTo>
                    <a:pt x="12083" y="12264"/>
                  </a:lnTo>
                  <a:lnTo>
                    <a:pt x="11947" y="12221"/>
                  </a:lnTo>
                  <a:lnTo>
                    <a:pt x="11811" y="12135"/>
                  </a:lnTo>
                  <a:lnTo>
                    <a:pt x="11765" y="12007"/>
                  </a:lnTo>
                  <a:lnTo>
                    <a:pt x="11856" y="11836"/>
                  </a:lnTo>
                  <a:lnTo>
                    <a:pt x="11902" y="11793"/>
                  </a:lnTo>
                  <a:lnTo>
                    <a:pt x="11992" y="11793"/>
                  </a:lnTo>
                  <a:lnTo>
                    <a:pt x="12129" y="11751"/>
                  </a:lnTo>
                  <a:lnTo>
                    <a:pt x="12129" y="11708"/>
                  </a:lnTo>
                  <a:lnTo>
                    <a:pt x="12174" y="11665"/>
                  </a:lnTo>
                  <a:lnTo>
                    <a:pt x="12401" y="11494"/>
                  </a:lnTo>
                  <a:lnTo>
                    <a:pt x="12492" y="11409"/>
                  </a:lnTo>
                  <a:lnTo>
                    <a:pt x="12583" y="11409"/>
                  </a:lnTo>
                  <a:lnTo>
                    <a:pt x="12628" y="11409"/>
                  </a:lnTo>
                  <a:lnTo>
                    <a:pt x="12674" y="11494"/>
                  </a:lnTo>
                  <a:lnTo>
                    <a:pt x="12674" y="11537"/>
                  </a:lnTo>
                  <a:lnTo>
                    <a:pt x="12538" y="11623"/>
                  </a:lnTo>
                  <a:lnTo>
                    <a:pt x="12356" y="11665"/>
                  </a:lnTo>
                  <a:lnTo>
                    <a:pt x="12310" y="11708"/>
                  </a:lnTo>
                  <a:lnTo>
                    <a:pt x="12310" y="11751"/>
                  </a:lnTo>
                  <a:lnTo>
                    <a:pt x="12401" y="11751"/>
                  </a:lnTo>
                  <a:lnTo>
                    <a:pt x="12492" y="11751"/>
                  </a:lnTo>
                  <a:lnTo>
                    <a:pt x="12538" y="11793"/>
                  </a:lnTo>
                  <a:lnTo>
                    <a:pt x="12583" y="11836"/>
                  </a:lnTo>
                  <a:lnTo>
                    <a:pt x="12538" y="11836"/>
                  </a:lnTo>
                  <a:lnTo>
                    <a:pt x="12492" y="11836"/>
                  </a:lnTo>
                  <a:lnTo>
                    <a:pt x="12447" y="11879"/>
                  </a:lnTo>
                  <a:lnTo>
                    <a:pt x="12447" y="11922"/>
                  </a:lnTo>
                  <a:lnTo>
                    <a:pt x="12492" y="12007"/>
                  </a:lnTo>
                  <a:lnTo>
                    <a:pt x="12492" y="12050"/>
                  </a:lnTo>
                  <a:lnTo>
                    <a:pt x="12492" y="12135"/>
                  </a:lnTo>
                  <a:lnTo>
                    <a:pt x="12447" y="12178"/>
                  </a:lnTo>
                  <a:lnTo>
                    <a:pt x="12356" y="12178"/>
                  </a:lnTo>
                  <a:lnTo>
                    <a:pt x="12265" y="12178"/>
                  </a:lnTo>
                  <a:lnTo>
                    <a:pt x="12265" y="12221"/>
                  </a:lnTo>
                  <a:lnTo>
                    <a:pt x="12356" y="12306"/>
                  </a:lnTo>
                  <a:lnTo>
                    <a:pt x="12447" y="12349"/>
                  </a:lnTo>
                  <a:lnTo>
                    <a:pt x="12719" y="12392"/>
                  </a:lnTo>
                  <a:lnTo>
                    <a:pt x="12856" y="12392"/>
                  </a:lnTo>
                  <a:lnTo>
                    <a:pt x="12992" y="12477"/>
                  </a:lnTo>
                  <a:lnTo>
                    <a:pt x="13174" y="12563"/>
                  </a:lnTo>
                  <a:lnTo>
                    <a:pt x="13537" y="12648"/>
                  </a:lnTo>
                  <a:lnTo>
                    <a:pt x="13673" y="12776"/>
                  </a:lnTo>
                  <a:lnTo>
                    <a:pt x="13832" y="12947"/>
                  </a:lnTo>
                  <a:lnTo>
                    <a:pt x="13832" y="13033"/>
                  </a:lnTo>
                  <a:lnTo>
                    <a:pt x="13787" y="13075"/>
                  </a:lnTo>
                  <a:lnTo>
                    <a:pt x="13673" y="13246"/>
                  </a:lnTo>
                  <a:lnTo>
                    <a:pt x="13537" y="13374"/>
                  </a:lnTo>
                  <a:lnTo>
                    <a:pt x="13446" y="13374"/>
                  </a:lnTo>
                  <a:lnTo>
                    <a:pt x="13355" y="13374"/>
                  </a:lnTo>
                  <a:lnTo>
                    <a:pt x="12538" y="13439"/>
                  </a:lnTo>
                  <a:lnTo>
                    <a:pt x="12447" y="13481"/>
                  </a:lnTo>
                  <a:lnTo>
                    <a:pt x="12310" y="13481"/>
                  </a:lnTo>
                  <a:lnTo>
                    <a:pt x="12265" y="13439"/>
                  </a:lnTo>
                  <a:lnTo>
                    <a:pt x="12265" y="13374"/>
                  </a:lnTo>
                  <a:lnTo>
                    <a:pt x="12220" y="13374"/>
                  </a:lnTo>
                  <a:lnTo>
                    <a:pt x="12083" y="13439"/>
                  </a:lnTo>
                  <a:lnTo>
                    <a:pt x="11947" y="13481"/>
                  </a:lnTo>
                  <a:lnTo>
                    <a:pt x="11811" y="13524"/>
                  </a:lnTo>
                  <a:lnTo>
                    <a:pt x="11720" y="13567"/>
                  </a:lnTo>
                  <a:lnTo>
                    <a:pt x="11629" y="13695"/>
                  </a:lnTo>
                  <a:lnTo>
                    <a:pt x="11538" y="13780"/>
                  </a:lnTo>
                  <a:lnTo>
                    <a:pt x="11402" y="13866"/>
                  </a:lnTo>
                  <a:lnTo>
                    <a:pt x="11084" y="13994"/>
                  </a:lnTo>
                  <a:lnTo>
                    <a:pt x="11038" y="13994"/>
                  </a:lnTo>
                  <a:lnTo>
                    <a:pt x="10993" y="13994"/>
                  </a:lnTo>
                  <a:lnTo>
                    <a:pt x="10902" y="14122"/>
                  </a:lnTo>
                  <a:lnTo>
                    <a:pt x="10811" y="14250"/>
                  </a:lnTo>
                  <a:lnTo>
                    <a:pt x="10675" y="14336"/>
                  </a:lnTo>
                  <a:lnTo>
                    <a:pt x="10471" y="14421"/>
                  </a:lnTo>
                  <a:lnTo>
                    <a:pt x="10334" y="14421"/>
                  </a:lnTo>
                  <a:lnTo>
                    <a:pt x="10198" y="14421"/>
                  </a:lnTo>
                  <a:lnTo>
                    <a:pt x="10198" y="14507"/>
                  </a:lnTo>
                  <a:lnTo>
                    <a:pt x="10153" y="14550"/>
                  </a:lnTo>
                  <a:lnTo>
                    <a:pt x="10107" y="14550"/>
                  </a:lnTo>
                  <a:lnTo>
                    <a:pt x="10107" y="14592"/>
                  </a:lnTo>
                  <a:lnTo>
                    <a:pt x="10153" y="14763"/>
                  </a:lnTo>
                  <a:lnTo>
                    <a:pt x="10198" y="14806"/>
                  </a:lnTo>
                  <a:lnTo>
                    <a:pt x="10153" y="14763"/>
                  </a:lnTo>
                  <a:lnTo>
                    <a:pt x="10198" y="14763"/>
                  </a:lnTo>
                  <a:lnTo>
                    <a:pt x="10244" y="14806"/>
                  </a:lnTo>
                  <a:lnTo>
                    <a:pt x="10334" y="14806"/>
                  </a:lnTo>
                  <a:lnTo>
                    <a:pt x="10380" y="14806"/>
                  </a:lnTo>
                  <a:lnTo>
                    <a:pt x="10425" y="14934"/>
                  </a:lnTo>
                  <a:lnTo>
                    <a:pt x="10380" y="14977"/>
                  </a:lnTo>
                  <a:lnTo>
                    <a:pt x="10334" y="15020"/>
                  </a:lnTo>
                  <a:lnTo>
                    <a:pt x="10380" y="15020"/>
                  </a:lnTo>
                  <a:lnTo>
                    <a:pt x="10425" y="15020"/>
                  </a:lnTo>
                  <a:lnTo>
                    <a:pt x="10471" y="15062"/>
                  </a:lnTo>
                  <a:lnTo>
                    <a:pt x="10425" y="15105"/>
                  </a:lnTo>
                  <a:lnTo>
                    <a:pt x="10334" y="15105"/>
                  </a:lnTo>
                  <a:lnTo>
                    <a:pt x="10244" y="15148"/>
                  </a:lnTo>
                  <a:lnTo>
                    <a:pt x="10289" y="15191"/>
                  </a:lnTo>
                  <a:lnTo>
                    <a:pt x="10380" y="15191"/>
                  </a:lnTo>
                  <a:lnTo>
                    <a:pt x="10471" y="15191"/>
                  </a:lnTo>
                  <a:lnTo>
                    <a:pt x="10562" y="15233"/>
                  </a:lnTo>
                  <a:lnTo>
                    <a:pt x="10516" y="15276"/>
                  </a:lnTo>
                  <a:lnTo>
                    <a:pt x="10471" y="15319"/>
                  </a:lnTo>
                  <a:lnTo>
                    <a:pt x="10471" y="15361"/>
                  </a:lnTo>
                  <a:lnTo>
                    <a:pt x="10675" y="15447"/>
                  </a:lnTo>
                  <a:lnTo>
                    <a:pt x="10857" y="15490"/>
                  </a:lnTo>
                  <a:lnTo>
                    <a:pt x="10902" y="15490"/>
                  </a:lnTo>
                  <a:lnTo>
                    <a:pt x="10766" y="15575"/>
                  </a:lnTo>
                  <a:lnTo>
                    <a:pt x="10721" y="15618"/>
                  </a:lnTo>
                  <a:lnTo>
                    <a:pt x="10675" y="15661"/>
                  </a:lnTo>
                  <a:lnTo>
                    <a:pt x="10675" y="15703"/>
                  </a:lnTo>
                  <a:lnTo>
                    <a:pt x="10766" y="15703"/>
                  </a:lnTo>
                  <a:lnTo>
                    <a:pt x="10857" y="15661"/>
                  </a:lnTo>
                  <a:lnTo>
                    <a:pt x="10902" y="15575"/>
                  </a:lnTo>
                  <a:lnTo>
                    <a:pt x="10948" y="15532"/>
                  </a:lnTo>
                  <a:lnTo>
                    <a:pt x="11266" y="15532"/>
                  </a:lnTo>
                  <a:lnTo>
                    <a:pt x="11356" y="15575"/>
                  </a:lnTo>
                  <a:lnTo>
                    <a:pt x="11356" y="15618"/>
                  </a:lnTo>
                  <a:lnTo>
                    <a:pt x="11220" y="15661"/>
                  </a:lnTo>
                  <a:lnTo>
                    <a:pt x="11084" y="15703"/>
                  </a:lnTo>
                  <a:lnTo>
                    <a:pt x="11129" y="15703"/>
                  </a:lnTo>
                  <a:lnTo>
                    <a:pt x="11356" y="15703"/>
                  </a:lnTo>
                  <a:lnTo>
                    <a:pt x="11493" y="15703"/>
                  </a:lnTo>
                  <a:lnTo>
                    <a:pt x="11538" y="15661"/>
                  </a:lnTo>
                  <a:lnTo>
                    <a:pt x="11538" y="15618"/>
                  </a:lnTo>
                  <a:lnTo>
                    <a:pt x="11538" y="15532"/>
                  </a:lnTo>
                  <a:lnTo>
                    <a:pt x="11538" y="15447"/>
                  </a:lnTo>
                  <a:lnTo>
                    <a:pt x="11584" y="15404"/>
                  </a:lnTo>
                  <a:lnTo>
                    <a:pt x="11674" y="15404"/>
                  </a:lnTo>
                  <a:lnTo>
                    <a:pt x="11811" y="15404"/>
                  </a:lnTo>
                  <a:lnTo>
                    <a:pt x="11947" y="15447"/>
                  </a:lnTo>
                  <a:lnTo>
                    <a:pt x="12083" y="15532"/>
                  </a:lnTo>
                  <a:lnTo>
                    <a:pt x="12129" y="15575"/>
                  </a:lnTo>
                  <a:lnTo>
                    <a:pt x="12220" y="15575"/>
                  </a:lnTo>
                  <a:lnTo>
                    <a:pt x="12538" y="15404"/>
                  </a:lnTo>
                  <a:lnTo>
                    <a:pt x="12492" y="15404"/>
                  </a:lnTo>
                  <a:lnTo>
                    <a:pt x="12447" y="15361"/>
                  </a:lnTo>
                  <a:lnTo>
                    <a:pt x="12401" y="15361"/>
                  </a:lnTo>
                  <a:lnTo>
                    <a:pt x="12447" y="15276"/>
                  </a:lnTo>
                  <a:lnTo>
                    <a:pt x="12628" y="15148"/>
                  </a:lnTo>
                  <a:lnTo>
                    <a:pt x="12674" y="15148"/>
                  </a:lnTo>
                  <a:lnTo>
                    <a:pt x="12719" y="15191"/>
                  </a:lnTo>
                  <a:lnTo>
                    <a:pt x="12765" y="15191"/>
                  </a:lnTo>
                  <a:lnTo>
                    <a:pt x="12810" y="15191"/>
                  </a:lnTo>
                  <a:lnTo>
                    <a:pt x="12856" y="15148"/>
                  </a:lnTo>
                  <a:lnTo>
                    <a:pt x="12901" y="15105"/>
                  </a:lnTo>
                  <a:lnTo>
                    <a:pt x="12901" y="15020"/>
                  </a:lnTo>
                  <a:lnTo>
                    <a:pt x="12946" y="15020"/>
                  </a:lnTo>
                  <a:lnTo>
                    <a:pt x="12992" y="15062"/>
                  </a:lnTo>
                  <a:lnTo>
                    <a:pt x="12992" y="15105"/>
                  </a:lnTo>
                  <a:lnTo>
                    <a:pt x="12946" y="15233"/>
                  </a:lnTo>
                  <a:lnTo>
                    <a:pt x="12992" y="15490"/>
                  </a:lnTo>
                  <a:lnTo>
                    <a:pt x="13083" y="15532"/>
                  </a:lnTo>
                  <a:lnTo>
                    <a:pt x="13128" y="15789"/>
                  </a:lnTo>
                  <a:lnTo>
                    <a:pt x="13128" y="16045"/>
                  </a:lnTo>
                  <a:lnTo>
                    <a:pt x="13037" y="16622"/>
                  </a:lnTo>
                  <a:lnTo>
                    <a:pt x="12992" y="16836"/>
                  </a:lnTo>
                  <a:lnTo>
                    <a:pt x="12992" y="16964"/>
                  </a:lnTo>
                  <a:lnTo>
                    <a:pt x="12901" y="17049"/>
                  </a:lnTo>
                  <a:lnTo>
                    <a:pt x="12765" y="17092"/>
                  </a:lnTo>
                  <a:lnTo>
                    <a:pt x="12583" y="17092"/>
                  </a:lnTo>
                  <a:lnTo>
                    <a:pt x="12265" y="17135"/>
                  </a:lnTo>
                  <a:lnTo>
                    <a:pt x="12492" y="17733"/>
                  </a:lnTo>
                  <a:lnTo>
                    <a:pt x="12538" y="17733"/>
                  </a:lnTo>
                  <a:lnTo>
                    <a:pt x="12628" y="17733"/>
                  </a:lnTo>
                  <a:lnTo>
                    <a:pt x="12674" y="17776"/>
                  </a:lnTo>
                  <a:lnTo>
                    <a:pt x="12719" y="17861"/>
                  </a:lnTo>
                  <a:lnTo>
                    <a:pt x="12810" y="18032"/>
                  </a:lnTo>
                  <a:lnTo>
                    <a:pt x="12946" y="18160"/>
                  </a:lnTo>
                  <a:lnTo>
                    <a:pt x="13037" y="18203"/>
                  </a:lnTo>
                  <a:lnTo>
                    <a:pt x="13128" y="18203"/>
                  </a:lnTo>
                  <a:lnTo>
                    <a:pt x="13174" y="18118"/>
                  </a:lnTo>
                  <a:lnTo>
                    <a:pt x="13219" y="18032"/>
                  </a:lnTo>
                  <a:lnTo>
                    <a:pt x="13219" y="17947"/>
                  </a:lnTo>
                  <a:lnTo>
                    <a:pt x="13264" y="17904"/>
                  </a:lnTo>
                  <a:lnTo>
                    <a:pt x="13219" y="17947"/>
                  </a:lnTo>
                  <a:lnTo>
                    <a:pt x="13219" y="18032"/>
                  </a:lnTo>
                  <a:lnTo>
                    <a:pt x="13219" y="18075"/>
                  </a:lnTo>
                  <a:lnTo>
                    <a:pt x="13264" y="18075"/>
                  </a:lnTo>
                  <a:lnTo>
                    <a:pt x="13310" y="18032"/>
                  </a:lnTo>
                  <a:lnTo>
                    <a:pt x="13355" y="18032"/>
                  </a:lnTo>
                  <a:lnTo>
                    <a:pt x="13401" y="18032"/>
                  </a:lnTo>
                  <a:lnTo>
                    <a:pt x="13491" y="18075"/>
                  </a:lnTo>
                  <a:lnTo>
                    <a:pt x="13582" y="18160"/>
                  </a:lnTo>
                  <a:lnTo>
                    <a:pt x="13719" y="18331"/>
                  </a:lnTo>
                  <a:lnTo>
                    <a:pt x="13878" y="18502"/>
                  </a:lnTo>
                  <a:lnTo>
                    <a:pt x="13923" y="18502"/>
                  </a:lnTo>
                  <a:lnTo>
                    <a:pt x="13923" y="18588"/>
                  </a:lnTo>
                  <a:lnTo>
                    <a:pt x="14105" y="18716"/>
                  </a:lnTo>
                  <a:lnTo>
                    <a:pt x="14377" y="18972"/>
                  </a:lnTo>
                  <a:lnTo>
                    <a:pt x="14468" y="19015"/>
                  </a:lnTo>
                  <a:lnTo>
                    <a:pt x="14514" y="19058"/>
                  </a:lnTo>
                  <a:lnTo>
                    <a:pt x="14695" y="19186"/>
                  </a:lnTo>
                  <a:lnTo>
                    <a:pt x="14786" y="19421"/>
                  </a:lnTo>
                  <a:lnTo>
                    <a:pt x="14786" y="19506"/>
                  </a:lnTo>
                  <a:lnTo>
                    <a:pt x="14741" y="19592"/>
                  </a:lnTo>
                  <a:lnTo>
                    <a:pt x="14786" y="19677"/>
                  </a:lnTo>
                  <a:lnTo>
                    <a:pt x="14832" y="19805"/>
                  </a:lnTo>
                  <a:lnTo>
                    <a:pt x="14968" y="19934"/>
                  </a:lnTo>
                  <a:lnTo>
                    <a:pt x="15059" y="19934"/>
                  </a:lnTo>
                  <a:lnTo>
                    <a:pt x="15150" y="19934"/>
                  </a:lnTo>
                  <a:lnTo>
                    <a:pt x="15331" y="20019"/>
                  </a:lnTo>
                  <a:lnTo>
                    <a:pt x="15422" y="20104"/>
                  </a:lnTo>
                  <a:lnTo>
                    <a:pt x="15468" y="20190"/>
                  </a:lnTo>
                  <a:lnTo>
                    <a:pt x="15513" y="20318"/>
                  </a:lnTo>
                  <a:lnTo>
                    <a:pt x="15649" y="20446"/>
                  </a:lnTo>
                  <a:lnTo>
                    <a:pt x="15740" y="20446"/>
                  </a:lnTo>
                  <a:lnTo>
                    <a:pt x="15785" y="20489"/>
                  </a:lnTo>
                  <a:lnTo>
                    <a:pt x="15876" y="20788"/>
                  </a:lnTo>
                  <a:lnTo>
                    <a:pt x="15922" y="21045"/>
                  </a:lnTo>
                  <a:lnTo>
                    <a:pt x="15967" y="21087"/>
                  </a:lnTo>
                  <a:lnTo>
                    <a:pt x="16013" y="21087"/>
                  </a:lnTo>
                  <a:lnTo>
                    <a:pt x="16058" y="21215"/>
                  </a:lnTo>
                  <a:lnTo>
                    <a:pt x="16103" y="21386"/>
                  </a:lnTo>
                  <a:lnTo>
                    <a:pt x="16103" y="21515"/>
                  </a:lnTo>
                  <a:lnTo>
                    <a:pt x="16103" y="21600"/>
                  </a:lnTo>
                  <a:lnTo>
                    <a:pt x="16149" y="21600"/>
                  </a:lnTo>
                  <a:lnTo>
                    <a:pt x="16194" y="21600"/>
                  </a:lnTo>
                  <a:lnTo>
                    <a:pt x="16421" y="21515"/>
                  </a:lnTo>
                  <a:lnTo>
                    <a:pt x="16512" y="21429"/>
                  </a:lnTo>
                  <a:lnTo>
                    <a:pt x="16603" y="21301"/>
                  </a:lnTo>
                  <a:lnTo>
                    <a:pt x="16694" y="21173"/>
                  </a:lnTo>
                  <a:lnTo>
                    <a:pt x="16989" y="21002"/>
                  </a:lnTo>
                  <a:lnTo>
                    <a:pt x="17216" y="20788"/>
                  </a:lnTo>
                  <a:lnTo>
                    <a:pt x="17126" y="20874"/>
                  </a:lnTo>
                  <a:lnTo>
                    <a:pt x="17035" y="20916"/>
                  </a:lnTo>
                  <a:lnTo>
                    <a:pt x="17262" y="20660"/>
                  </a:lnTo>
                  <a:lnTo>
                    <a:pt x="17353" y="20617"/>
                  </a:lnTo>
                  <a:lnTo>
                    <a:pt x="17444" y="20574"/>
                  </a:lnTo>
                  <a:lnTo>
                    <a:pt x="17489" y="20446"/>
                  </a:lnTo>
                  <a:lnTo>
                    <a:pt x="17580" y="20318"/>
                  </a:lnTo>
                  <a:lnTo>
                    <a:pt x="17807" y="20062"/>
                  </a:lnTo>
                  <a:lnTo>
                    <a:pt x="17989" y="19891"/>
                  </a:lnTo>
                  <a:lnTo>
                    <a:pt x="18079" y="19763"/>
                  </a:lnTo>
                  <a:lnTo>
                    <a:pt x="18170" y="19677"/>
                  </a:lnTo>
                  <a:lnTo>
                    <a:pt x="18170" y="19592"/>
                  </a:lnTo>
                  <a:lnTo>
                    <a:pt x="18170" y="19464"/>
                  </a:lnTo>
                  <a:lnTo>
                    <a:pt x="18307" y="19228"/>
                  </a:lnTo>
                  <a:lnTo>
                    <a:pt x="18488" y="19015"/>
                  </a:lnTo>
                  <a:lnTo>
                    <a:pt x="18579" y="18929"/>
                  </a:lnTo>
                  <a:lnTo>
                    <a:pt x="18670" y="18844"/>
                  </a:lnTo>
                  <a:lnTo>
                    <a:pt x="18715" y="18716"/>
                  </a:lnTo>
                  <a:lnTo>
                    <a:pt x="18715" y="18588"/>
                  </a:lnTo>
                  <a:lnTo>
                    <a:pt x="18806" y="18502"/>
                  </a:lnTo>
                  <a:lnTo>
                    <a:pt x="18897" y="18417"/>
                  </a:lnTo>
                  <a:lnTo>
                    <a:pt x="18897" y="18288"/>
                  </a:lnTo>
                  <a:lnTo>
                    <a:pt x="18943" y="18160"/>
                  </a:lnTo>
                  <a:lnTo>
                    <a:pt x="19124" y="17477"/>
                  </a:lnTo>
                  <a:lnTo>
                    <a:pt x="19215" y="17135"/>
                  </a:lnTo>
                  <a:lnTo>
                    <a:pt x="19261" y="16793"/>
                  </a:lnTo>
                  <a:lnTo>
                    <a:pt x="19261" y="16750"/>
                  </a:lnTo>
                  <a:lnTo>
                    <a:pt x="19215" y="16750"/>
                  </a:lnTo>
                  <a:lnTo>
                    <a:pt x="19124" y="16750"/>
                  </a:lnTo>
                  <a:lnTo>
                    <a:pt x="18943" y="16750"/>
                  </a:lnTo>
                  <a:lnTo>
                    <a:pt x="18852" y="16750"/>
                  </a:lnTo>
                  <a:lnTo>
                    <a:pt x="18715" y="16707"/>
                  </a:lnTo>
                  <a:lnTo>
                    <a:pt x="18625" y="16579"/>
                  </a:lnTo>
                  <a:lnTo>
                    <a:pt x="18579" y="16451"/>
                  </a:lnTo>
                  <a:lnTo>
                    <a:pt x="18488" y="16301"/>
                  </a:lnTo>
                  <a:lnTo>
                    <a:pt x="18443" y="16301"/>
                  </a:lnTo>
                  <a:lnTo>
                    <a:pt x="18307" y="16451"/>
                  </a:lnTo>
                  <a:lnTo>
                    <a:pt x="18307" y="16579"/>
                  </a:lnTo>
                  <a:lnTo>
                    <a:pt x="18216" y="16964"/>
                  </a:lnTo>
                  <a:lnTo>
                    <a:pt x="18125" y="17092"/>
                  </a:lnTo>
                  <a:lnTo>
                    <a:pt x="17943" y="17220"/>
                  </a:lnTo>
                  <a:lnTo>
                    <a:pt x="17716" y="17391"/>
                  </a:lnTo>
                  <a:lnTo>
                    <a:pt x="17625" y="17391"/>
                  </a:lnTo>
                  <a:lnTo>
                    <a:pt x="17580" y="17391"/>
                  </a:lnTo>
                  <a:lnTo>
                    <a:pt x="17534" y="17306"/>
                  </a:lnTo>
                  <a:lnTo>
                    <a:pt x="17625" y="17135"/>
                  </a:lnTo>
                  <a:lnTo>
                    <a:pt x="17489" y="17092"/>
                  </a:lnTo>
                  <a:lnTo>
                    <a:pt x="17444" y="17092"/>
                  </a:lnTo>
                  <a:lnTo>
                    <a:pt x="17398" y="17135"/>
                  </a:lnTo>
                  <a:lnTo>
                    <a:pt x="17398" y="17177"/>
                  </a:lnTo>
                  <a:lnTo>
                    <a:pt x="17444" y="17220"/>
                  </a:lnTo>
                  <a:lnTo>
                    <a:pt x="17489" y="17306"/>
                  </a:lnTo>
                  <a:lnTo>
                    <a:pt x="17444" y="17306"/>
                  </a:lnTo>
                  <a:lnTo>
                    <a:pt x="17398" y="17306"/>
                  </a:lnTo>
                  <a:lnTo>
                    <a:pt x="17353" y="17263"/>
                  </a:lnTo>
                  <a:lnTo>
                    <a:pt x="17262" y="17135"/>
                  </a:lnTo>
                  <a:lnTo>
                    <a:pt x="17216" y="16964"/>
                  </a:lnTo>
                  <a:lnTo>
                    <a:pt x="17171" y="16836"/>
                  </a:lnTo>
                  <a:lnTo>
                    <a:pt x="17080" y="16750"/>
                  </a:lnTo>
                  <a:lnTo>
                    <a:pt x="16921" y="16707"/>
                  </a:lnTo>
                  <a:lnTo>
                    <a:pt x="16876" y="16707"/>
                  </a:lnTo>
                  <a:lnTo>
                    <a:pt x="16830" y="16750"/>
                  </a:lnTo>
                  <a:lnTo>
                    <a:pt x="16739" y="16622"/>
                  </a:lnTo>
                  <a:lnTo>
                    <a:pt x="16649" y="16494"/>
                  </a:lnTo>
                  <a:lnTo>
                    <a:pt x="16512" y="16408"/>
                  </a:lnTo>
                  <a:lnTo>
                    <a:pt x="16467" y="16344"/>
                  </a:lnTo>
                  <a:lnTo>
                    <a:pt x="16421" y="16301"/>
                  </a:lnTo>
                  <a:lnTo>
                    <a:pt x="16467" y="16259"/>
                  </a:lnTo>
                  <a:lnTo>
                    <a:pt x="16512" y="16216"/>
                  </a:lnTo>
                  <a:lnTo>
                    <a:pt x="16467" y="16131"/>
                  </a:lnTo>
                  <a:lnTo>
                    <a:pt x="16421" y="16131"/>
                  </a:lnTo>
                  <a:lnTo>
                    <a:pt x="16421" y="16088"/>
                  </a:lnTo>
                  <a:lnTo>
                    <a:pt x="16467" y="16045"/>
                  </a:lnTo>
                  <a:lnTo>
                    <a:pt x="16558" y="16045"/>
                  </a:lnTo>
                  <a:lnTo>
                    <a:pt x="16694" y="15917"/>
                  </a:lnTo>
                  <a:lnTo>
                    <a:pt x="16739" y="15831"/>
                  </a:lnTo>
                  <a:lnTo>
                    <a:pt x="16876" y="15789"/>
                  </a:lnTo>
                  <a:lnTo>
                    <a:pt x="16921" y="15831"/>
                  </a:lnTo>
                  <a:lnTo>
                    <a:pt x="17035" y="15917"/>
                  </a:lnTo>
                  <a:lnTo>
                    <a:pt x="17216" y="16088"/>
                  </a:lnTo>
                  <a:lnTo>
                    <a:pt x="17262" y="16216"/>
                  </a:lnTo>
                  <a:lnTo>
                    <a:pt x="17307" y="16259"/>
                  </a:lnTo>
                  <a:lnTo>
                    <a:pt x="17444" y="16259"/>
                  </a:lnTo>
                  <a:lnTo>
                    <a:pt x="17580" y="16259"/>
                  </a:lnTo>
                  <a:lnTo>
                    <a:pt x="17716" y="16301"/>
                  </a:lnTo>
                  <a:lnTo>
                    <a:pt x="17852" y="16344"/>
                  </a:lnTo>
                  <a:lnTo>
                    <a:pt x="17943" y="16344"/>
                  </a:lnTo>
                  <a:lnTo>
                    <a:pt x="18079" y="16301"/>
                  </a:lnTo>
                  <a:lnTo>
                    <a:pt x="18170" y="16173"/>
                  </a:lnTo>
                  <a:lnTo>
                    <a:pt x="18261" y="16002"/>
                  </a:lnTo>
                  <a:lnTo>
                    <a:pt x="18307" y="15874"/>
                  </a:lnTo>
                  <a:lnTo>
                    <a:pt x="18352" y="15831"/>
                  </a:lnTo>
                  <a:lnTo>
                    <a:pt x="18397" y="15831"/>
                  </a:lnTo>
                  <a:lnTo>
                    <a:pt x="18488" y="15874"/>
                  </a:lnTo>
                  <a:lnTo>
                    <a:pt x="18534" y="15960"/>
                  </a:lnTo>
                  <a:lnTo>
                    <a:pt x="18579" y="16045"/>
                  </a:lnTo>
                  <a:lnTo>
                    <a:pt x="18625" y="16131"/>
                  </a:lnTo>
                  <a:lnTo>
                    <a:pt x="18715" y="16088"/>
                  </a:lnTo>
                  <a:lnTo>
                    <a:pt x="18943" y="16002"/>
                  </a:lnTo>
                  <a:lnTo>
                    <a:pt x="19033" y="15874"/>
                  </a:lnTo>
                  <a:lnTo>
                    <a:pt x="19170" y="15789"/>
                  </a:lnTo>
                  <a:lnTo>
                    <a:pt x="19306" y="15703"/>
                  </a:lnTo>
                  <a:lnTo>
                    <a:pt x="19760" y="15233"/>
                  </a:lnTo>
                  <a:lnTo>
                    <a:pt x="19760" y="15191"/>
                  </a:lnTo>
                  <a:lnTo>
                    <a:pt x="19851" y="15020"/>
                  </a:lnTo>
                  <a:lnTo>
                    <a:pt x="19897" y="14934"/>
                  </a:lnTo>
                  <a:lnTo>
                    <a:pt x="19897" y="14891"/>
                  </a:lnTo>
                  <a:lnTo>
                    <a:pt x="19942" y="14934"/>
                  </a:lnTo>
                  <a:lnTo>
                    <a:pt x="19987" y="14977"/>
                  </a:lnTo>
                  <a:lnTo>
                    <a:pt x="20283" y="15105"/>
                  </a:lnTo>
                  <a:lnTo>
                    <a:pt x="20374" y="15148"/>
                  </a:lnTo>
                  <a:lnTo>
                    <a:pt x="20419" y="15191"/>
                  </a:lnTo>
                  <a:lnTo>
                    <a:pt x="20464" y="15191"/>
                  </a:lnTo>
                  <a:lnTo>
                    <a:pt x="20510" y="15105"/>
                  </a:lnTo>
                  <a:lnTo>
                    <a:pt x="20510" y="15062"/>
                  </a:lnTo>
                  <a:lnTo>
                    <a:pt x="20510" y="14977"/>
                  </a:lnTo>
                  <a:lnTo>
                    <a:pt x="20555" y="14891"/>
                  </a:lnTo>
                  <a:lnTo>
                    <a:pt x="20601" y="14934"/>
                  </a:lnTo>
                  <a:lnTo>
                    <a:pt x="20601" y="14977"/>
                  </a:lnTo>
                  <a:lnTo>
                    <a:pt x="20555" y="15105"/>
                  </a:lnTo>
                  <a:lnTo>
                    <a:pt x="20555" y="15191"/>
                  </a:lnTo>
                  <a:lnTo>
                    <a:pt x="20646" y="14934"/>
                  </a:lnTo>
                  <a:lnTo>
                    <a:pt x="20828" y="14720"/>
                  </a:lnTo>
                  <a:lnTo>
                    <a:pt x="20873" y="14763"/>
                  </a:lnTo>
                  <a:lnTo>
                    <a:pt x="20873" y="14806"/>
                  </a:lnTo>
                  <a:lnTo>
                    <a:pt x="20873" y="15020"/>
                  </a:lnTo>
                  <a:lnTo>
                    <a:pt x="21009" y="15575"/>
                  </a:lnTo>
                  <a:lnTo>
                    <a:pt x="21009" y="15490"/>
                  </a:lnTo>
                  <a:lnTo>
                    <a:pt x="21100" y="15831"/>
                  </a:lnTo>
                  <a:lnTo>
                    <a:pt x="21146" y="16088"/>
                  </a:lnTo>
                  <a:lnTo>
                    <a:pt x="21237" y="16301"/>
                  </a:lnTo>
                  <a:lnTo>
                    <a:pt x="21282" y="16537"/>
                  </a:lnTo>
                  <a:lnTo>
                    <a:pt x="21418" y="17263"/>
                  </a:lnTo>
                  <a:lnTo>
                    <a:pt x="21464" y="17306"/>
                  </a:lnTo>
                  <a:lnTo>
                    <a:pt x="21600" y="16173"/>
                  </a:lnTo>
                  <a:lnTo>
                    <a:pt x="21600" y="15191"/>
                  </a:lnTo>
                  <a:lnTo>
                    <a:pt x="21555" y="14165"/>
                  </a:lnTo>
                  <a:lnTo>
                    <a:pt x="21509" y="12862"/>
                  </a:lnTo>
                  <a:close/>
                  <a:moveTo>
                    <a:pt x="6087" y="8610"/>
                  </a:moveTo>
                  <a:lnTo>
                    <a:pt x="6087" y="8610"/>
                  </a:lnTo>
                  <a:lnTo>
                    <a:pt x="6132" y="8567"/>
                  </a:lnTo>
                  <a:lnTo>
                    <a:pt x="6178" y="8439"/>
                  </a:lnTo>
                  <a:lnTo>
                    <a:pt x="6223" y="8354"/>
                  </a:lnTo>
                  <a:lnTo>
                    <a:pt x="6314" y="8311"/>
                  </a:lnTo>
                  <a:lnTo>
                    <a:pt x="6405" y="8354"/>
                  </a:lnTo>
                  <a:lnTo>
                    <a:pt x="6087" y="8610"/>
                  </a:lnTo>
                  <a:close/>
                  <a:moveTo>
                    <a:pt x="6450" y="8781"/>
                  </a:moveTo>
                  <a:lnTo>
                    <a:pt x="6450" y="8781"/>
                  </a:lnTo>
                  <a:lnTo>
                    <a:pt x="6450" y="8738"/>
                  </a:lnTo>
                  <a:lnTo>
                    <a:pt x="6450" y="8696"/>
                  </a:lnTo>
                  <a:lnTo>
                    <a:pt x="6587" y="8482"/>
                  </a:lnTo>
                  <a:lnTo>
                    <a:pt x="6541" y="8610"/>
                  </a:lnTo>
                  <a:lnTo>
                    <a:pt x="6450" y="8781"/>
                  </a:lnTo>
                  <a:close/>
                  <a:moveTo>
                    <a:pt x="8381" y="7264"/>
                  </a:moveTo>
                  <a:lnTo>
                    <a:pt x="8381" y="7264"/>
                  </a:lnTo>
                  <a:lnTo>
                    <a:pt x="8426" y="7456"/>
                  </a:lnTo>
                  <a:lnTo>
                    <a:pt x="8472" y="7627"/>
                  </a:lnTo>
                  <a:lnTo>
                    <a:pt x="8472" y="7670"/>
                  </a:lnTo>
                  <a:lnTo>
                    <a:pt x="8426" y="7670"/>
                  </a:lnTo>
                  <a:lnTo>
                    <a:pt x="8336" y="7627"/>
                  </a:lnTo>
                  <a:lnTo>
                    <a:pt x="8290" y="7585"/>
                  </a:lnTo>
                  <a:lnTo>
                    <a:pt x="8290" y="7307"/>
                  </a:lnTo>
                  <a:lnTo>
                    <a:pt x="8245" y="7008"/>
                  </a:lnTo>
                  <a:lnTo>
                    <a:pt x="8336" y="7050"/>
                  </a:lnTo>
                  <a:lnTo>
                    <a:pt x="8426" y="7050"/>
                  </a:lnTo>
                  <a:lnTo>
                    <a:pt x="8472" y="7050"/>
                  </a:lnTo>
                  <a:lnTo>
                    <a:pt x="8472" y="7093"/>
                  </a:lnTo>
                  <a:lnTo>
                    <a:pt x="8426" y="7136"/>
                  </a:lnTo>
                  <a:lnTo>
                    <a:pt x="8381" y="7179"/>
                  </a:lnTo>
                  <a:lnTo>
                    <a:pt x="8381" y="7264"/>
                  </a:lnTo>
                  <a:close/>
                  <a:moveTo>
                    <a:pt x="9517" y="7798"/>
                  </a:moveTo>
                  <a:lnTo>
                    <a:pt x="9517" y="7798"/>
                  </a:lnTo>
                  <a:lnTo>
                    <a:pt x="9471" y="7798"/>
                  </a:lnTo>
                  <a:lnTo>
                    <a:pt x="9426" y="7798"/>
                  </a:lnTo>
                  <a:lnTo>
                    <a:pt x="9335" y="7713"/>
                  </a:lnTo>
                  <a:lnTo>
                    <a:pt x="9244" y="7627"/>
                  </a:lnTo>
                  <a:lnTo>
                    <a:pt x="9153" y="7542"/>
                  </a:lnTo>
                  <a:lnTo>
                    <a:pt x="9108" y="7542"/>
                  </a:lnTo>
                  <a:lnTo>
                    <a:pt x="9062" y="7499"/>
                  </a:lnTo>
                  <a:lnTo>
                    <a:pt x="9108" y="7456"/>
                  </a:lnTo>
                  <a:lnTo>
                    <a:pt x="9108" y="7350"/>
                  </a:lnTo>
                  <a:lnTo>
                    <a:pt x="9199" y="7307"/>
                  </a:lnTo>
                  <a:lnTo>
                    <a:pt x="9380" y="7350"/>
                  </a:lnTo>
                  <a:lnTo>
                    <a:pt x="9562" y="7456"/>
                  </a:lnTo>
                  <a:lnTo>
                    <a:pt x="9608" y="7499"/>
                  </a:lnTo>
                  <a:lnTo>
                    <a:pt x="9608" y="7585"/>
                  </a:lnTo>
                  <a:lnTo>
                    <a:pt x="9562" y="7670"/>
                  </a:lnTo>
                  <a:lnTo>
                    <a:pt x="9517" y="7798"/>
                  </a:lnTo>
                  <a:close/>
                  <a:moveTo>
                    <a:pt x="10244" y="10597"/>
                  </a:moveTo>
                  <a:lnTo>
                    <a:pt x="10244" y="10597"/>
                  </a:lnTo>
                  <a:lnTo>
                    <a:pt x="10334" y="10768"/>
                  </a:lnTo>
                  <a:lnTo>
                    <a:pt x="10244" y="10597"/>
                  </a:lnTo>
                  <a:close/>
                  <a:moveTo>
                    <a:pt x="10766" y="7969"/>
                  </a:moveTo>
                  <a:lnTo>
                    <a:pt x="10766" y="7969"/>
                  </a:lnTo>
                  <a:lnTo>
                    <a:pt x="10766" y="7926"/>
                  </a:lnTo>
                  <a:lnTo>
                    <a:pt x="10675" y="7884"/>
                  </a:lnTo>
                  <a:lnTo>
                    <a:pt x="10630" y="7841"/>
                  </a:lnTo>
                  <a:lnTo>
                    <a:pt x="10562" y="7798"/>
                  </a:lnTo>
                  <a:lnTo>
                    <a:pt x="10630" y="7798"/>
                  </a:lnTo>
                  <a:lnTo>
                    <a:pt x="10721" y="7841"/>
                  </a:lnTo>
                  <a:lnTo>
                    <a:pt x="10902" y="7969"/>
                  </a:lnTo>
                  <a:lnTo>
                    <a:pt x="10993" y="8012"/>
                  </a:lnTo>
                  <a:lnTo>
                    <a:pt x="10948" y="8055"/>
                  </a:lnTo>
                  <a:lnTo>
                    <a:pt x="10902" y="8097"/>
                  </a:lnTo>
                  <a:lnTo>
                    <a:pt x="10811" y="8055"/>
                  </a:lnTo>
                  <a:lnTo>
                    <a:pt x="10562" y="7969"/>
                  </a:lnTo>
                  <a:lnTo>
                    <a:pt x="10675" y="7969"/>
                  </a:lnTo>
                  <a:lnTo>
                    <a:pt x="10721" y="8012"/>
                  </a:lnTo>
                  <a:lnTo>
                    <a:pt x="10766" y="7969"/>
                  </a:lnTo>
                  <a:close/>
                  <a:moveTo>
                    <a:pt x="11402" y="11879"/>
                  </a:moveTo>
                  <a:lnTo>
                    <a:pt x="11402" y="11879"/>
                  </a:lnTo>
                  <a:lnTo>
                    <a:pt x="11311" y="11964"/>
                  </a:lnTo>
                  <a:lnTo>
                    <a:pt x="11266" y="11964"/>
                  </a:lnTo>
                  <a:lnTo>
                    <a:pt x="11493" y="11708"/>
                  </a:lnTo>
                  <a:lnTo>
                    <a:pt x="11584" y="11580"/>
                  </a:lnTo>
                  <a:lnTo>
                    <a:pt x="11629" y="11452"/>
                  </a:lnTo>
                  <a:lnTo>
                    <a:pt x="11629" y="11323"/>
                  </a:lnTo>
                  <a:lnTo>
                    <a:pt x="11493" y="11281"/>
                  </a:lnTo>
                  <a:lnTo>
                    <a:pt x="11447" y="11238"/>
                  </a:lnTo>
                  <a:lnTo>
                    <a:pt x="11084" y="11153"/>
                  </a:lnTo>
                  <a:lnTo>
                    <a:pt x="11038" y="11153"/>
                  </a:lnTo>
                  <a:lnTo>
                    <a:pt x="10902" y="11153"/>
                  </a:lnTo>
                  <a:lnTo>
                    <a:pt x="10766" y="11067"/>
                  </a:lnTo>
                  <a:lnTo>
                    <a:pt x="10630" y="10982"/>
                  </a:lnTo>
                  <a:lnTo>
                    <a:pt x="11038" y="11110"/>
                  </a:lnTo>
                  <a:lnTo>
                    <a:pt x="11266" y="11195"/>
                  </a:lnTo>
                  <a:lnTo>
                    <a:pt x="11493" y="11281"/>
                  </a:lnTo>
                  <a:lnTo>
                    <a:pt x="11538" y="11281"/>
                  </a:lnTo>
                  <a:lnTo>
                    <a:pt x="11584" y="11323"/>
                  </a:lnTo>
                  <a:lnTo>
                    <a:pt x="11629" y="11323"/>
                  </a:lnTo>
                  <a:lnTo>
                    <a:pt x="11629" y="11366"/>
                  </a:lnTo>
                  <a:lnTo>
                    <a:pt x="11674" y="11452"/>
                  </a:lnTo>
                  <a:lnTo>
                    <a:pt x="11720" y="11537"/>
                  </a:lnTo>
                  <a:lnTo>
                    <a:pt x="11674" y="11580"/>
                  </a:lnTo>
                  <a:lnTo>
                    <a:pt x="11629" y="11580"/>
                  </a:lnTo>
                  <a:lnTo>
                    <a:pt x="11584" y="11580"/>
                  </a:lnTo>
                  <a:lnTo>
                    <a:pt x="11493" y="11708"/>
                  </a:lnTo>
                  <a:lnTo>
                    <a:pt x="11402" y="11879"/>
                  </a:lnTo>
                  <a:close/>
                  <a:moveTo>
                    <a:pt x="11856" y="12178"/>
                  </a:moveTo>
                  <a:lnTo>
                    <a:pt x="11856" y="12178"/>
                  </a:lnTo>
                  <a:lnTo>
                    <a:pt x="11765" y="12135"/>
                  </a:lnTo>
                  <a:lnTo>
                    <a:pt x="11493" y="12050"/>
                  </a:lnTo>
                  <a:lnTo>
                    <a:pt x="11856" y="12178"/>
                  </a:lnTo>
                  <a:close/>
                  <a:moveTo>
                    <a:pt x="11674" y="8055"/>
                  </a:moveTo>
                  <a:lnTo>
                    <a:pt x="11674" y="8055"/>
                  </a:lnTo>
                  <a:lnTo>
                    <a:pt x="11856" y="8226"/>
                  </a:lnTo>
                  <a:lnTo>
                    <a:pt x="11674" y="8055"/>
                  </a:lnTo>
                  <a:close/>
                  <a:moveTo>
                    <a:pt x="13491" y="7350"/>
                  </a:moveTo>
                  <a:lnTo>
                    <a:pt x="13491" y="7350"/>
                  </a:lnTo>
                  <a:lnTo>
                    <a:pt x="13401" y="7585"/>
                  </a:lnTo>
                  <a:lnTo>
                    <a:pt x="13491" y="7350"/>
                  </a:lnTo>
                  <a:close/>
                  <a:moveTo>
                    <a:pt x="13128" y="11110"/>
                  </a:moveTo>
                  <a:lnTo>
                    <a:pt x="13128" y="11110"/>
                  </a:lnTo>
                  <a:lnTo>
                    <a:pt x="13128" y="11067"/>
                  </a:lnTo>
                  <a:lnTo>
                    <a:pt x="13083" y="11024"/>
                  </a:lnTo>
                  <a:lnTo>
                    <a:pt x="13128" y="11024"/>
                  </a:lnTo>
                  <a:lnTo>
                    <a:pt x="13174" y="10982"/>
                  </a:lnTo>
                  <a:lnTo>
                    <a:pt x="13174" y="10853"/>
                  </a:lnTo>
                  <a:lnTo>
                    <a:pt x="13174" y="10811"/>
                  </a:lnTo>
                  <a:lnTo>
                    <a:pt x="13128" y="10768"/>
                  </a:lnTo>
                  <a:lnTo>
                    <a:pt x="13174" y="10640"/>
                  </a:lnTo>
                  <a:lnTo>
                    <a:pt x="13219" y="10554"/>
                  </a:lnTo>
                  <a:lnTo>
                    <a:pt x="13174" y="10469"/>
                  </a:lnTo>
                  <a:lnTo>
                    <a:pt x="13083" y="10362"/>
                  </a:lnTo>
                  <a:lnTo>
                    <a:pt x="13174" y="10426"/>
                  </a:lnTo>
                  <a:lnTo>
                    <a:pt x="13264" y="10512"/>
                  </a:lnTo>
                  <a:lnTo>
                    <a:pt x="13219" y="10554"/>
                  </a:lnTo>
                  <a:lnTo>
                    <a:pt x="13264" y="10554"/>
                  </a:lnTo>
                  <a:lnTo>
                    <a:pt x="13219" y="10853"/>
                  </a:lnTo>
                  <a:lnTo>
                    <a:pt x="13128" y="11110"/>
                  </a:lnTo>
                  <a:close/>
                  <a:moveTo>
                    <a:pt x="13355" y="10063"/>
                  </a:moveTo>
                  <a:lnTo>
                    <a:pt x="13355" y="10063"/>
                  </a:lnTo>
                  <a:lnTo>
                    <a:pt x="13355" y="10106"/>
                  </a:lnTo>
                  <a:lnTo>
                    <a:pt x="13401" y="10148"/>
                  </a:lnTo>
                  <a:lnTo>
                    <a:pt x="13446" y="10640"/>
                  </a:lnTo>
                  <a:lnTo>
                    <a:pt x="13310" y="10106"/>
                  </a:lnTo>
                  <a:lnTo>
                    <a:pt x="13219" y="9636"/>
                  </a:lnTo>
                  <a:lnTo>
                    <a:pt x="13264" y="9465"/>
                  </a:lnTo>
                  <a:lnTo>
                    <a:pt x="13264" y="9422"/>
                  </a:lnTo>
                  <a:lnTo>
                    <a:pt x="13310" y="9422"/>
                  </a:lnTo>
                  <a:lnTo>
                    <a:pt x="13355" y="9465"/>
                  </a:lnTo>
                  <a:lnTo>
                    <a:pt x="13310" y="9550"/>
                  </a:lnTo>
                  <a:lnTo>
                    <a:pt x="13219" y="9636"/>
                  </a:lnTo>
                  <a:lnTo>
                    <a:pt x="13264" y="9764"/>
                  </a:lnTo>
                  <a:lnTo>
                    <a:pt x="13355" y="9849"/>
                  </a:lnTo>
                  <a:lnTo>
                    <a:pt x="13446" y="9892"/>
                  </a:lnTo>
                  <a:lnTo>
                    <a:pt x="13491" y="9977"/>
                  </a:lnTo>
                  <a:lnTo>
                    <a:pt x="13491" y="10020"/>
                  </a:lnTo>
                  <a:lnTo>
                    <a:pt x="13446" y="10020"/>
                  </a:lnTo>
                  <a:lnTo>
                    <a:pt x="13355" y="10063"/>
                  </a:lnTo>
                  <a:close/>
                  <a:moveTo>
                    <a:pt x="13401" y="8866"/>
                  </a:moveTo>
                  <a:lnTo>
                    <a:pt x="13401" y="8866"/>
                  </a:lnTo>
                  <a:lnTo>
                    <a:pt x="13355" y="8909"/>
                  </a:lnTo>
                  <a:lnTo>
                    <a:pt x="13401" y="8866"/>
                  </a:lnTo>
                  <a:lnTo>
                    <a:pt x="13264" y="8738"/>
                  </a:lnTo>
                  <a:lnTo>
                    <a:pt x="13128" y="8525"/>
                  </a:lnTo>
                  <a:lnTo>
                    <a:pt x="13083" y="8439"/>
                  </a:lnTo>
                  <a:lnTo>
                    <a:pt x="13037" y="8311"/>
                  </a:lnTo>
                  <a:lnTo>
                    <a:pt x="13083" y="8268"/>
                  </a:lnTo>
                  <a:lnTo>
                    <a:pt x="13174" y="8226"/>
                  </a:lnTo>
                  <a:lnTo>
                    <a:pt x="13355" y="8055"/>
                  </a:lnTo>
                  <a:lnTo>
                    <a:pt x="13355" y="8097"/>
                  </a:lnTo>
                  <a:lnTo>
                    <a:pt x="13264" y="8183"/>
                  </a:lnTo>
                  <a:lnTo>
                    <a:pt x="13128" y="8482"/>
                  </a:lnTo>
                  <a:lnTo>
                    <a:pt x="13264" y="8525"/>
                  </a:lnTo>
                  <a:lnTo>
                    <a:pt x="13355" y="8610"/>
                  </a:lnTo>
                  <a:lnTo>
                    <a:pt x="13355" y="8653"/>
                  </a:lnTo>
                  <a:lnTo>
                    <a:pt x="13355" y="8696"/>
                  </a:lnTo>
                  <a:lnTo>
                    <a:pt x="13355" y="8781"/>
                  </a:lnTo>
                  <a:lnTo>
                    <a:pt x="13355" y="8824"/>
                  </a:lnTo>
                  <a:lnTo>
                    <a:pt x="13401" y="8824"/>
                  </a:lnTo>
                  <a:lnTo>
                    <a:pt x="13446" y="8781"/>
                  </a:lnTo>
                  <a:lnTo>
                    <a:pt x="13491" y="8781"/>
                  </a:lnTo>
                  <a:lnTo>
                    <a:pt x="13446" y="8824"/>
                  </a:lnTo>
                  <a:lnTo>
                    <a:pt x="13401" y="8866"/>
                  </a:lnTo>
                  <a:close/>
                  <a:moveTo>
                    <a:pt x="16649" y="13524"/>
                  </a:moveTo>
                  <a:lnTo>
                    <a:pt x="16649" y="13524"/>
                  </a:lnTo>
                  <a:lnTo>
                    <a:pt x="16558" y="13652"/>
                  </a:lnTo>
                  <a:lnTo>
                    <a:pt x="16421" y="13695"/>
                  </a:lnTo>
                  <a:lnTo>
                    <a:pt x="16331" y="13695"/>
                  </a:lnTo>
                  <a:lnTo>
                    <a:pt x="16194" y="13652"/>
                  </a:lnTo>
                  <a:lnTo>
                    <a:pt x="15922" y="13524"/>
                  </a:lnTo>
                  <a:lnTo>
                    <a:pt x="15695" y="13374"/>
                  </a:lnTo>
                  <a:lnTo>
                    <a:pt x="15649" y="13332"/>
                  </a:lnTo>
                  <a:lnTo>
                    <a:pt x="15649" y="13204"/>
                  </a:lnTo>
                  <a:lnTo>
                    <a:pt x="15649" y="12990"/>
                  </a:lnTo>
                  <a:lnTo>
                    <a:pt x="15740" y="12819"/>
                  </a:lnTo>
                  <a:lnTo>
                    <a:pt x="15740" y="12691"/>
                  </a:lnTo>
                  <a:lnTo>
                    <a:pt x="15740" y="12648"/>
                  </a:lnTo>
                  <a:lnTo>
                    <a:pt x="15649" y="12648"/>
                  </a:lnTo>
                  <a:lnTo>
                    <a:pt x="15558" y="12648"/>
                  </a:lnTo>
                  <a:lnTo>
                    <a:pt x="15468" y="12605"/>
                  </a:lnTo>
                  <a:lnTo>
                    <a:pt x="15422" y="12563"/>
                  </a:lnTo>
                  <a:lnTo>
                    <a:pt x="15422" y="12520"/>
                  </a:lnTo>
                  <a:lnTo>
                    <a:pt x="15377" y="12477"/>
                  </a:lnTo>
                  <a:lnTo>
                    <a:pt x="15150" y="12349"/>
                  </a:lnTo>
                  <a:lnTo>
                    <a:pt x="14922" y="12178"/>
                  </a:lnTo>
                  <a:lnTo>
                    <a:pt x="14832" y="12093"/>
                  </a:lnTo>
                  <a:lnTo>
                    <a:pt x="14786" y="12050"/>
                  </a:lnTo>
                  <a:lnTo>
                    <a:pt x="14786" y="11964"/>
                  </a:lnTo>
                  <a:lnTo>
                    <a:pt x="14741" y="11836"/>
                  </a:lnTo>
                  <a:lnTo>
                    <a:pt x="14695" y="11793"/>
                  </a:lnTo>
                  <a:lnTo>
                    <a:pt x="14604" y="11751"/>
                  </a:lnTo>
                  <a:lnTo>
                    <a:pt x="14514" y="11751"/>
                  </a:lnTo>
                  <a:lnTo>
                    <a:pt x="14468" y="11708"/>
                  </a:lnTo>
                  <a:lnTo>
                    <a:pt x="14468" y="11580"/>
                  </a:lnTo>
                  <a:lnTo>
                    <a:pt x="14514" y="11409"/>
                  </a:lnTo>
                  <a:lnTo>
                    <a:pt x="14650" y="11153"/>
                  </a:lnTo>
                  <a:lnTo>
                    <a:pt x="14650" y="10939"/>
                  </a:lnTo>
                  <a:lnTo>
                    <a:pt x="14695" y="10853"/>
                  </a:lnTo>
                  <a:lnTo>
                    <a:pt x="14741" y="10682"/>
                  </a:lnTo>
                  <a:lnTo>
                    <a:pt x="14786" y="10597"/>
                  </a:lnTo>
                  <a:lnTo>
                    <a:pt x="14832" y="10554"/>
                  </a:lnTo>
                  <a:lnTo>
                    <a:pt x="14922" y="10512"/>
                  </a:lnTo>
                  <a:lnTo>
                    <a:pt x="15104" y="10554"/>
                  </a:lnTo>
                  <a:lnTo>
                    <a:pt x="15286" y="10597"/>
                  </a:lnTo>
                  <a:lnTo>
                    <a:pt x="15331" y="10682"/>
                  </a:lnTo>
                  <a:lnTo>
                    <a:pt x="15331" y="10725"/>
                  </a:lnTo>
                  <a:lnTo>
                    <a:pt x="15377" y="10853"/>
                  </a:lnTo>
                  <a:lnTo>
                    <a:pt x="15422" y="10896"/>
                  </a:lnTo>
                  <a:lnTo>
                    <a:pt x="15468" y="10896"/>
                  </a:lnTo>
                  <a:lnTo>
                    <a:pt x="15377" y="10939"/>
                  </a:lnTo>
                  <a:lnTo>
                    <a:pt x="15240" y="10982"/>
                  </a:lnTo>
                  <a:lnTo>
                    <a:pt x="15195" y="10982"/>
                  </a:lnTo>
                  <a:lnTo>
                    <a:pt x="15150" y="11067"/>
                  </a:lnTo>
                  <a:lnTo>
                    <a:pt x="15286" y="11153"/>
                  </a:lnTo>
                  <a:lnTo>
                    <a:pt x="15331" y="11238"/>
                  </a:lnTo>
                  <a:lnTo>
                    <a:pt x="15331" y="11281"/>
                  </a:lnTo>
                  <a:lnTo>
                    <a:pt x="15286" y="11323"/>
                  </a:lnTo>
                  <a:lnTo>
                    <a:pt x="15195" y="11323"/>
                  </a:lnTo>
                  <a:lnTo>
                    <a:pt x="15150" y="11366"/>
                  </a:lnTo>
                  <a:lnTo>
                    <a:pt x="15104" y="11366"/>
                  </a:lnTo>
                  <a:lnTo>
                    <a:pt x="15104" y="11409"/>
                  </a:lnTo>
                  <a:lnTo>
                    <a:pt x="15150" y="11409"/>
                  </a:lnTo>
                  <a:lnTo>
                    <a:pt x="15240" y="11452"/>
                  </a:lnTo>
                  <a:lnTo>
                    <a:pt x="15468" y="11623"/>
                  </a:lnTo>
                  <a:lnTo>
                    <a:pt x="15468" y="11665"/>
                  </a:lnTo>
                  <a:lnTo>
                    <a:pt x="15513" y="11708"/>
                  </a:lnTo>
                  <a:lnTo>
                    <a:pt x="15649" y="11708"/>
                  </a:lnTo>
                  <a:lnTo>
                    <a:pt x="15740" y="11708"/>
                  </a:lnTo>
                  <a:lnTo>
                    <a:pt x="15831" y="11751"/>
                  </a:lnTo>
                  <a:lnTo>
                    <a:pt x="15876" y="11793"/>
                  </a:lnTo>
                  <a:lnTo>
                    <a:pt x="15876" y="11879"/>
                  </a:lnTo>
                  <a:lnTo>
                    <a:pt x="15922" y="12007"/>
                  </a:lnTo>
                  <a:lnTo>
                    <a:pt x="15967" y="12007"/>
                  </a:lnTo>
                  <a:lnTo>
                    <a:pt x="16013" y="11879"/>
                  </a:lnTo>
                  <a:lnTo>
                    <a:pt x="16013" y="11836"/>
                  </a:lnTo>
                  <a:lnTo>
                    <a:pt x="16058" y="11793"/>
                  </a:lnTo>
                  <a:lnTo>
                    <a:pt x="16103" y="11793"/>
                  </a:lnTo>
                  <a:lnTo>
                    <a:pt x="16194" y="11879"/>
                  </a:lnTo>
                  <a:lnTo>
                    <a:pt x="16285" y="11922"/>
                  </a:lnTo>
                  <a:lnTo>
                    <a:pt x="16421" y="12007"/>
                  </a:lnTo>
                  <a:lnTo>
                    <a:pt x="16376" y="12050"/>
                  </a:lnTo>
                  <a:lnTo>
                    <a:pt x="16331" y="12093"/>
                  </a:lnTo>
                  <a:lnTo>
                    <a:pt x="16285" y="12221"/>
                  </a:lnTo>
                  <a:lnTo>
                    <a:pt x="16194" y="12306"/>
                  </a:lnTo>
                  <a:lnTo>
                    <a:pt x="16149" y="12349"/>
                  </a:lnTo>
                  <a:lnTo>
                    <a:pt x="16149" y="12392"/>
                  </a:lnTo>
                  <a:lnTo>
                    <a:pt x="16149" y="12434"/>
                  </a:lnTo>
                  <a:lnTo>
                    <a:pt x="16194" y="12477"/>
                  </a:lnTo>
                  <a:lnTo>
                    <a:pt x="16285" y="12563"/>
                  </a:lnTo>
                  <a:lnTo>
                    <a:pt x="16240" y="12477"/>
                  </a:lnTo>
                  <a:lnTo>
                    <a:pt x="16376" y="12605"/>
                  </a:lnTo>
                  <a:lnTo>
                    <a:pt x="16467" y="12648"/>
                  </a:lnTo>
                  <a:lnTo>
                    <a:pt x="16558" y="12691"/>
                  </a:lnTo>
                  <a:lnTo>
                    <a:pt x="16603" y="12776"/>
                  </a:lnTo>
                  <a:lnTo>
                    <a:pt x="16649" y="12904"/>
                  </a:lnTo>
                  <a:lnTo>
                    <a:pt x="16785" y="13204"/>
                  </a:lnTo>
                  <a:lnTo>
                    <a:pt x="16649" y="13524"/>
                  </a:lnTo>
                  <a:close/>
                  <a:moveTo>
                    <a:pt x="16512" y="10853"/>
                  </a:moveTo>
                  <a:lnTo>
                    <a:pt x="16512" y="10853"/>
                  </a:lnTo>
                  <a:lnTo>
                    <a:pt x="16467" y="10853"/>
                  </a:lnTo>
                  <a:lnTo>
                    <a:pt x="16421" y="10811"/>
                  </a:lnTo>
                  <a:lnTo>
                    <a:pt x="16421" y="10725"/>
                  </a:lnTo>
                  <a:lnTo>
                    <a:pt x="16285" y="10554"/>
                  </a:lnTo>
                  <a:lnTo>
                    <a:pt x="16240" y="10319"/>
                  </a:lnTo>
                  <a:lnTo>
                    <a:pt x="16240" y="10148"/>
                  </a:lnTo>
                  <a:lnTo>
                    <a:pt x="16331" y="9977"/>
                  </a:lnTo>
                  <a:lnTo>
                    <a:pt x="16421" y="9764"/>
                  </a:lnTo>
                  <a:lnTo>
                    <a:pt x="16421" y="9807"/>
                  </a:lnTo>
                  <a:lnTo>
                    <a:pt x="16467" y="9935"/>
                  </a:lnTo>
                  <a:lnTo>
                    <a:pt x="16512" y="10020"/>
                  </a:lnTo>
                  <a:lnTo>
                    <a:pt x="16558" y="10020"/>
                  </a:lnTo>
                  <a:lnTo>
                    <a:pt x="16649" y="10063"/>
                  </a:lnTo>
                  <a:lnTo>
                    <a:pt x="16739" y="10234"/>
                  </a:lnTo>
                  <a:lnTo>
                    <a:pt x="16785" y="10469"/>
                  </a:lnTo>
                  <a:lnTo>
                    <a:pt x="16830" y="10640"/>
                  </a:lnTo>
                  <a:lnTo>
                    <a:pt x="16785" y="10725"/>
                  </a:lnTo>
                  <a:lnTo>
                    <a:pt x="16739" y="10768"/>
                  </a:lnTo>
                  <a:lnTo>
                    <a:pt x="16649" y="10811"/>
                  </a:lnTo>
                  <a:lnTo>
                    <a:pt x="16512" y="10853"/>
                  </a:lnTo>
                  <a:close/>
                  <a:moveTo>
                    <a:pt x="17943" y="8866"/>
                  </a:moveTo>
                  <a:lnTo>
                    <a:pt x="17943" y="8866"/>
                  </a:lnTo>
                  <a:lnTo>
                    <a:pt x="17807" y="8738"/>
                  </a:lnTo>
                  <a:lnTo>
                    <a:pt x="17671" y="8610"/>
                  </a:lnTo>
                  <a:lnTo>
                    <a:pt x="17671" y="8567"/>
                  </a:lnTo>
                  <a:lnTo>
                    <a:pt x="17671" y="8482"/>
                  </a:lnTo>
                  <a:lnTo>
                    <a:pt x="17716" y="8183"/>
                  </a:lnTo>
                  <a:lnTo>
                    <a:pt x="17807" y="8140"/>
                  </a:lnTo>
                  <a:lnTo>
                    <a:pt x="17807" y="8012"/>
                  </a:lnTo>
                  <a:lnTo>
                    <a:pt x="17852" y="7926"/>
                  </a:lnTo>
                  <a:lnTo>
                    <a:pt x="17852" y="7884"/>
                  </a:lnTo>
                  <a:lnTo>
                    <a:pt x="17898" y="7884"/>
                  </a:lnTo>
                  <a:lnTo>
                    <a:pt x="17943" y="7926"/>
                  </a:lnTo>
                  <a:lnTo>
                    <a:pt x="17943" y="8012"/>
                  </a:lnTo>
                  <a:lnTo>
                    <a:pt x="17852" y="8183"/>
                  </a:lnTo>
                  <a:lnTo>
                    <a:pt x="17716" y="8311"/>
                  </a:lnTo>
                  <a:lnTo>
                    <a:pt x="17716" y="8354"/>
                  </a:lnTo>
                  <a:lnTo>
                    <a:pt x="17716" y="8396"/>
                  </a:lnTo>
                  <a:lnTo>
                    <a:pt x="17898" y="8781"/>
                  </a:lnTo>
                  <a:lnTo>
                    <a:pt x="17943" y="8866"/>
                  </a:lnTo>
                  <a:close/>
                  <a:moveTo>
                    <a:pt x="17943" y="8866"/>
                  </a:moveTo>
                </a:path>
              </a:pathLst>
            </a:custGeom>
            <a:ln w="9525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FF66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CHỨC NĂNG</a:t>
              </a:r>
            </a:p>
          </p:txBody>
        </p:sp>
        <p:sp>
          <p:nvSpPr>
            <p:cNvPr id="70" name="AutoShape 52"/>
            <p:cNvSpPr>
              <a:spLocks/>
            </p:cNvSpPr>
            <p:nvPr/>
          </p:nvSpPr>
          <p:spPr bwMode="auto">
            <a:xfrm>
              <a:off x="7092" y="5416"/>
              <a:ext cx="32" cy="4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21600" y="0"/>
                  </a:lnTo>
                  <a:lnTo>
                    <a:pt x="10800" y="720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14400"/>
                  </a:lnTo>
                  <a:lnTo>
                    <a:pt x="21600" y="0"/>
                  </a:lnTo>
                  <a:close/>
                  <a:moveTo>
                    <a:pt x="2160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1" name="AutoShape 53"/>
            <p:cNvSpPr>
              <a:spLocks/>
            </p:cNvSpPr>
            <p:nvPr/>
          </p:nvSpPr>
          <p:spPr bwMode="auto">
            <a:xfrm>
              <a:off x="6660" y="5753"/>
              <a:ext cx="64" cy="1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21600" y="0"/>
                  </a:lnTo>
                  <a:lnTo>
                    <a:pt x="10800" y="0"/>
                  </a:lnTo>
                  <a:lnTo>
                    <a:pt x="0" y="0"/>
                  </a:lnTo>
                  <a:lnTo>
                    <a:pt x="5400" y="21600"/>
                  </a:lnTo>
                  <a:lnTo>
                    <a:pt x="21600" y="0"/>
                  </a:lnTo>
                  <a:close/>
                  <a:moveTo>
                    <a:pt x="2160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2" name="AutoShape 54"/>
            <p:cNvSpPr>
              <a:spLocks/>
            </p:cNvSpPr>
            <p:nvPr/>
          </p:nvSpPr>
          <p:spPr bwMode="auto">
            <a:xfrm>
              <a:off x="5099" y="3880"/>
              <a:ext cx="48" cy="8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7200" y="21600"/>
                  </a:moveTo>
                  <a:lnTo>
                    <a:pt x="7200" y="21600"/>
                  </a:lnTo>
                  <a:lnTo>
                    <a:pt x="14400" y="17673"/>
                  </a:lnTo>
                  <a:lnTo>
                    <a:pt x="14400" y="13745"/>
                  </a:lnTo>
                  <a:lnTo>
                    <a:pt x="21600" y="0"/>
                  </a:lnTo>
                  <a:lnTo>
                    <a:pt x="14400" y="0"/>
                  </a:lnTo>
                  <a:lnTo>
                    <a:pt x="7200" y="3927"/>
                  </a:lnTo>
                  <a:lnTo>
                    <a:pt x="0" y="17673"/>
                  </a:lnTo>
                  <a:lnTo>
                    <a:pt x="0" y="21600"/>
                  </a:lnTo>
                  <a:lnTo>
                    <a:pt x="7200" y="21600"/>
                  </a:lnTo>
                  <a:close/>
                  <a:moveTo>
                    <a:pt x="720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3" name="AutoShape 55"/>
            <p:cNvSpPr>
              <a:spLocks/>
            </p:cNvSpPr>
            <p:nvPr/>
          </p:nvSpPr>
          <p:spPr bwMode="auto">
            <a:xfrm>
              <a:off x="7580" y="4528"/>
              <a:ext cx="128" cy="4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6200" y="14400"/>
                  </a:moveTo>
                  <a:lnTo>
                    <a:pt x="16200" y="14400"/>
                  </a:lnTo>
                  <a:lnTo>
                    <a:pt x="21600" y="21600"/>
                  </a:lnTo>
                  <a:lnTo>
                    <a:pt x="0" y="0"/>
                  </a:lnTo>
                  <a:lnTo>
                    <a:pt x="16200" y="14400"/>
                  </a:lnTo>
                  <a:close/>
                  <a:moveTo>
                    <a:pt x="16200" y="144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4" name="AutoShape 56"/>
            <p:cNvSpPr>
              <a:spLocks/>
            </p:cNvSpPr>
            <p:nvPr/>
          </p:nvSpPr>
          <p:spPr bwMode="auto">
            <a:xfrm>
              <a:off x="0" y="5753"/>
              <a:ext cx="32" cy="61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0"/>
                  </a:lnTo>
                  <a:lnTo>
                    <a:pt x="0" y="3366"/>
                  </a:lnTo>
                  <a:lnTo>
                    <a:pt x="0" y="7294"/>
                  </a:lnTo>
                  <a:lnTo>
                    <a:pt x="0" y="12904"/>
                  </a:lnTo>
                  <a:lnTo>
                    <a:pt x="21600" y="21600"/>
                  </a:lnTo>
                  <a:lnTo>
                    <a:pt x="10800" y="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5" name="AutoShape 57"/>
            <p:cNvSpPr>
              <a:spLocks/>
            </p:cNvSpPr>
            <p:nvPr/>
          </p:nvSpPr>
          <p:spPr bwMode="auto">
            <a:xfrm>
              <a:off x="32" y="6369"/>
              <a:ext cx="1176" cy="270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21089"/>
                  </a:moveTo>
                  <a:lnTo>
                    <a:pt x="21600" y="21089"/>
                  </a:lnTo>
                  <a:lnTo>
                    <a:pt x="21306" y="20705"/>
                  </a:lnTo>
                  <a:lnTo>
                    <a:pt x="20718" y="20194"/>
                  </a:lnTo>
                  <a:lnTo>
                    <a:pt x="19543" y="19299"/>
                  </a:lnTo>
                  <a:lnTo>
                    <a:pt x="18073" y="18660"/>
                  </a:lnTo>
                  <a:lnTo>
                    <a:pt x="18073" y="18533"/>
                  </a:lnTo>
                  <a:lnTo>
                    <a:pt x="18073" y="18660"/>
                  </a:lnTo>
                  <a:lnTo>
                    <a:pt x="18073" y="18788"/>
                  </a:lnTo>
                  <a:lnTo>
                    <a:pt x="17486" y="18277"/>
                  </a:lnTo>
                  <a:lnTo>
                    <a:pt x="15722" y="16999"/>
                  </a:lnTo>
                  <a:lnTo>
                    <a:pt x="13665" y="15657"/>
                  </a:lnTo>
                  <a:lnTo>
                    <a:pt x="11902" y="14507"/>
                  </a:lnTo>
                  <a:lnTo>
                    <a:pt x="10727" y="13740"/>
                  </a:lnTo>
                  <a:lnTo>
                    <a:pt x="10139" y="13612"/>
                  </a:lnTo>
                  <a:lnTo>
                    <a:pt x="9845" y="13484"/>
                  </a:lnTo>
                  <a:lnTo>
                    <a:pt x="9551" y="12717"/>
                  </a:lnTo>
                  <a:lnTo>
                    <a:pt x="7935" y="11567"/>
                  </a:lnTo>
                  <a:lnTo>
                    <a:pt x="7641" y="11311"/>
                  </a:lnTo>
                  <a:lnTo>
                    <a:pt x="7347" y="10928"/>
                  </a:lnTo>
                  <a:lnTo>
                    <a:pt x="6465" y="10544"/>
                  </a:lnTo>
                  <a:lnTo>
                    <a:pt x="6171" y="10289"/>
                  </a:lnTo>
                  <a:lnTo>
                    <a:pt x="5290" y="9266"/>
                  </a:lnTo>
                  <a:lnTo>
                    <a:pt x="4408" y="8372"/>
                  </a:lnTo>
                  <a:lnTo>
                    <a:pt x="4702" y="8244"/>
                  </a:lnTo>
                  <a:lnTo>
                    <a:pt x="4702" y="7988"/>
                  </a:lnTo>
                  <a:lnTo>
                    <a:pt x="4408" y="7733"/>
                  </a:lnTo>
                  <a:lnTo>
                    <a:pt x="4114" y="7157"/>
                  </a:lnTo>
                  <a:lnTo>
                    <a:pt x="2939" y="5496"/>
                  </a:lnTo>
                  <a:lnTo>
                    <a:pt x="882" y="2173"/>
                  </a:lnTo>
                  <a:lnTo>
                    <a:pt x="882" y="2301"/>
                  </a:lnTo>
                  <a:lnTo>
                    <a:pt x="0" y="0"/>
                  </a:lnTo>
                  <a:lnTo>
                    <a:pt x="0" y="511"/>
                  </a:lnTo>
                  <a:lnTo>
                    <a:pt x="294" y="1534"/>
                  </a:lnTo>
                  <a:lnTo>
                    <a:pt x="882" y="2684"/>
                  </a:lnTo>
                  <a:lnTo>
                    <a:pt x="2351" y="5496"/>
                  </a:lnTo>
                  <a:lnTo>
                    <a:pt x="4114" y="8372"/>
                  </a:lnTo>
                  <a:lnTo>
                    <a:pt x="5584" y="10033"/>
                  </a:lnTo>
                  <a:lnTo>
                    <a:pt x="7347" y="11695"/>
                  </a:lnTo>
                  <a:lnTo>
                    <a:pt x="11020" y="15018"/>
                  </a:lnTo>
                  <a:lnTo>
                    <a:pt x="15429" y="18149"/>
                  </a:lnTo>
                  <a:lnTo>
                    <a:pt x="20131" y="21089"/>
                  </a:lnTo>
                  <a:lnTo>
                    <a:pt x="21012" y="21472"/>
                  </a:lnTo>
                  <a:lnTo>
                    <a:pt x="21012" y="21600"/>
                  </a:lnTo>
                  <a:lnTo>
                    <a:pt x="21306" y="21600"/>
                  </a:lnTo>
                  <a:lnTo>
                    <a:pt x="21600" y="21089"/>
                  </a:lnTo>
                  <a:close/>
                  <a:moveTo>
                    <a:pt x="21600" y="21089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76" name="文本框 75"/>
          <p:cNvSpPr txBox="1"/>
          <p:nvPr/>
        </p:nvSpPr>
        <p:spPr>
          <a:xfrm>
            <a:off x="567744" y="2625349"/>
            <a:ext cx="3082126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247CA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QUẢN LÝ ĐẶT SÂN</a:t>
            </a:r>
            <a:endParaRPr lang="en-US" altLang="zh-CN" b="1" dirty="0">
              <a:solidFill>
                <a:srgbClr val="247CAE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265136" y="5438994"/>
            <a:ext cx="3894015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rgbClr val="004C8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5ABCD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QUẢN LÝ KHÁCH HÀNG</a:t>
            </a:r>
            <a:endParaRPr lang="en-US" altLang="zh-CN" b="1" dirty="0">
              <a:solidFill>
                <a:srgbClr val="5ABCD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8338801" y="5310145"/>
            <a:ext cx="360310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004C8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QUẢN LÝ DOANH THU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8374648" y="2765626"/>
            <a:ext cx="324960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5ABCD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QUẢN LÝ ĐỒ UỐNG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en-US" altLang="zh-CN" sz="11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3842791" y="127211"/>
            <a:ext cx="49945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247CA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ĐẶC TẢ YÊU CẦU</a:t>
            </a:r>
            <a:endParaRPr lang="zh-CN" altLang="en-US" sz="4400" b="1" dirty="0">
              <a:solidFill>
                <a:srgbClr val="247CAE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1" name="Picture 2">
            <a:extLst>
              <a:ext uri="{FF2B5EF4-FFF2-40B4-BE49-F238E27FC236}">
                <a16:creationId xmlns:a16="http://schemas.microsoft.com/office/drawing/2014/main" id="{7D53D2BB-31F2-4016-A038-B7F6A415E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73849" cy="77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45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9" decel="3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3" decel="36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2" decel="36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6" decel="36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  <p:bldP spid="78" grpId="0"/>
      <p:bldP spid="7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/>
          <p:cNvGrpSpPr/>
          <p:nvPr/>
        </p:nvGrpSpPr>
        <p:grpSpPr>
          <a:xfrm>
            <a:off x="3944947" y="3410131"/>
            <a:ext cx="2171197" cy="3270203"/>
            <a:chOff x="4611960" y="3069240"/>
            <a:chExt cx="2171197" cy="3270203"/>
          </a:xfrm>
        </p:grpSpPr>
        <p:sp>
          <p:nvSpPr>
            <p:cNvPr id="11" name="任意多边形 10"/>
            <p:cNvSpPr/>
            <p:nvPr/>
          </p:nvSpPr>
          <p:spPr>
            <a:xfrm>
              <a:off x="4611960" y="3069240"/>
              <a:ext cx="2171197" cy="1625647"/>
            </a:xfrm>
            <a:custGeom>
              <a:avLst/>
              <a:gdLst>
                <a:gd name="connsiteX0" fmla="*/ 1012372 w 2024744"/>
                <a:gd name="connsiteY0" fmla="*/ 0 h 1778181"/>
                <a:gd name="connsiteX1" fmla="*/ 2024744 w 2024744"/>
                <a:gd name="connsiteY1" fmla="*/ 803366 h 1778181"/>
                <a:gd name="connsiteX2" fmla="*/ 1578399 w 2024744"/>
                <a:gd name="connsiteY2" fmla="*/ 1469530 h 1778181"/>
                <a:gd name="connsiteX3" fmla="*/ 1571378 w 2024744"/>
                <a:gd name="connsiteY3" fmla="*/ 1472554 h 1778181"/>
                <a:gd name="connsiteX4" fmla="*/ 1526368 w 2024744"/>
                <a:gd name="connsiteY4" fmla="*/ 1533011 h 1778181"/>
                <a:gd name="connsiteX5" fmla="*/ 1258661 w 2024744"/>
                <a:gd name="connsiteY5" fmla="*/ 1778181 h 1778181"/>
                <a:gd name="connsiteX6" fmla="*/ 1331080 w 2024744"/>
                <a:gd name="connsiteY6" fmla="*/ 1576978 h 1778181"/>
                <a:gd name="connsiteX7" fmla="*/ 1333637 w 2024744"/>
                <a:gd name="connsiteY7" fmla="*/ 1564743 h 1778181"/>
                <a:gd name="connsiteX8" fmla="*/ 1313421 w 2024744"/>
                <a:gd name="connsiteY8" fmla="*/ 1570614 h 1778181"/>
                <a:gd name="connsiteX9" fmla="*/ 1012372 w 2024744"/>
                <a:gd name="connsiteY9" fmla="*/ 1606732 h 1778181"/>
                <a:gd name="connsiteX10" fmla="*/ 0 w 2024744"/>
                <a:gd name="connsiteY10" fmla="*/ 803366 h 1778181"/>
                <a:gd name="connsiteX11" fmla="*/ 1012372 w 2024744"/>
                <a:gd name="connsiteY11" fmla="*/ 0 h 17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24744" h="1778181">
                  <a:moveTo>
                    <a:pt x="1012372" y="0"/>
                  </a:moveTo>
                  <a:cubicBezTo>
                    <a:pt x="1571490" y="0"/>
                    <a:pt x="2024744" y="359679"/>
                    <a:pt x="2024744" y="803366"/>
                  </a:cubicBezTo>
                  <a:cubicBezTo>
                    <a:pt x="2024744" y="1080670"/>
                    <a:pt x="1847692" y="1325159"/>
                    <a:pt x="1578399" y="1469530"/>
                  </a:cubicBezTo>
                  <a:lnTo>
                    <a:pt x="1571378" y="1472554"/>
                  </a:lnTo>
                  <a:lnTo>
                    <a:pt x="1526368" y="1533011"/>
                  </a:lnTo>
                  <a:cubicBezTo>
                    <a:pt x="1453040" y="1624455"/>
                    <a:pt x="1358502" y="1720761"/>
                    <a:pt x="1258661" y="1778181"/>
                  </a:cubicBezTo>
                  <a:cubicBezTo>
                    <a:pt x="1290264" y="1709935"/>
                    <a:pt x="1314011" y="1643260"/>
                    <a:pt x="1331080" y="1576978"/>
                  </a:cubicBezTo>
                  <a:lnTo>
                    <a:pt x="1333637" y="1564743"/>
                  </a:lnTo>
                  <a:lnTo>
                    <a:pt x="1313421" y="1570614"/>
                  </a:lnTo>
                  <a:cubicBezTo>
                    <a:pt x="1218319" y="1594087"/>
                    <a:pt x="1117207" y="1606732"/>
                    <a:pt x="1012372" y="1606732"/>
                  </a:cubicBezTo>
                  <a:cubicBezTo>
                    <a:pt x="453254" y="1606732"/>
                    <a:pt x="0" y="1247053"/>
                    <a:pt x="0" y="803366"/>
                  </a:cubicBezTo>
                  <a:cubicBezTo>
                    <a:pt x="0" y="359679"/>
                    <a:pt x="453254" y="0"/>
                    <a:pt x="1012372" y="0"/>
                  </a:cubicBezTo>
                  <a:close/>
                </a:path>
              </a:pathLst>
            </a:custGeom>
            <a:solidFill>
              <a:srgbClr val="5ABC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5214923" y="4657371"/>
              <a:ext cx="852213" cy="1682072"/>
              <a:chOff x="2197374" y="4314968"/>
              <a:chExt cx="832860" cy="1643874"/>
            </a:xfrm>
            <a:solidFill>
              <a:srgbClr val="5ABCD2"/>
            </a:solidFill>
          </p:grpSpPr>
          <p:sp>
            <p:nvSpPr>
              <p:cNvPr id="27" name="椭圆 26"/>
              <p:cNvSpPr/>
              <p:nvPr/>
            </p:nvSpPr>
            <p:spPr>
              <a:xfrm>
                <a:off x="2464123" y="4314968"/>
                <a:ext cx="275698" cy="27569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" name="任意多边形 27"/>
              <p:cNvSpPr/>
              <p:nvPr/>
            </p:nvSpPr>
            <p:spPr>
              <a:xfrm>
                <a:off x="2212185" y="4590461"/>
                <a:ext cx="771956" cy="611131"/>
              </a:xfrm>
              <a:custGeom>
                <a:avLst/>
                <a:gdLst>
                  <a:gd name="connsiteX0" fmla="*/ 101089 w 771956"/>
                  <a:gd name="connsiteY0" fmla="*/ 592751 h 611131"/>
                  <a:gd name="connsiteX1" fmla="*/ 0 w 771956"/>
                  <a:gd name="connsiteY1" fmla="*/ 583561 h 611131"/>
                  <a:gd name="connsiteX2" fmla="*/ 133254 w 771956"/>
                  <a:gd name="connsiteY2" fmla="*/ 87304 h 611131"/>
                  <a:gd name="connsiteX3" fmla="*/ 349218 w 771956"/>
                  <a:gd name="connsiteY3" fmla="*/ 0 h 611131"/>
                  <a:gd name="connsiteX4" fmla="*/ 422738 w 771956"/>
                  <a:gd name="connsiteY4" fmla="*/ 4595 h 611131"/>
                  <a:gd name="connsiteX5" fmla="*/ 634106 w 771956"/>
                  <a:gd name="connsiteY5" fmla="*/ 68924 h 611131"/>
                  <a:gd name="connsiteX6" fmla="*/ 771956 w 771956"/>
                  <a:gd name="connsiteY6" fmla="*/ 588156 h 611131"/>
                  <a:gd name="connsiteX7" fmla="*/ 684651 w 771956"/>
                  <a:gd name="connsiteY7" fmla="*/ 611131 h 611131"/>
                  <a:gd name="connsiteX8" fmla="*/ 583562 w 771956"/>
                  <a:gd name="connsiteY8" fmla="*/ 220558 h 611131"/>
                  <a:gd name="connsiteX9" fmla="*/ 537612 w 771956"/>
                  <a:gd name="connsiteY9" fmla="*/ 238938 h 611131"/>
                  <a:gd name="connsiteX10" fmla="*/ 537612 w 771956"/>
                  <a:gd name="connsiteY10" fmla="*/ 555992 h 611131"/>
                  <a:gd name="connsiteX11" fmla="*/ 225154 w 771956"/>
                  <a:gd name="connsiteY11" fmla="*/ 555992 h 611131"/>
                  <a:gd name="connsiteX12" fmla="*/ 225154 w 771956"/>
                  <a:gd name="connsiteY12" fmla="*/ 229748 h 611131"/>
                  <a:gd name="connsiteX13" fmla="*/ 188394 w 771956"/>
                  <a:gd name="connsiteY13" fmla="*/ 234343 h 611131"/>
                  <a:gd name="connsiteX14" fmla="*/ 101089 w 771956"/>
                  <a:gd name="connsiteY14" fmla="*/ 592751 h 611131"/>
                  <a:gd name="connsiteX0" fmla="*/ 101089 w 771956"/>
                  <a:gd name="connsiteY0" fmla="*/ 592751 h 611131"/>
                  <a:gd name="connsiteX1" fmla="*/ 0 w 771956"/>
                  <a:gd name="connsiteY1" fmla="*/ 583561 h 611131"/>
                  <a:gd name="connsiteX2" fmla="*/ 133254 w 771956"/>
                  <a:gd name="connsiteY2" fmla="*/ 87304 h 611131"/>
                  <a:gd name="connsiteX3" fmla="*/ 349218 w 771956"/>
                  <a:gd name="connsiteY3" fmla="*/ 0 h 611131"/>
                  <a:gd name="connsiteX4" fmla="*/ 422738 w 771956"/>
                  <a:gd name="connsiteY4" fmla="*/ 4595 h 611131"/>
                  <a:gd name="connsiteX5" fmla="*/ 634106 w 771956"/>
                  <a:gd name="connsiteY5" fmla="*/ 68924 h 611131"/>
                  <a:gd name="connsiteX6" fmla="*/ 771956 w 771956"/>
                  <a:gd name="connsiteY6" fmla="*/ 588156 h 611131"/>
                  <a:gd name="connsiteX7" fmla="*/ 684651 w 771956"/>
                  <a:gd name="connsiteY7" fmla="*/ 611131 h 611131"/>
                  <a:gd name="connsiteX8" fmla="*/ 583562 w 771956"/>
                  <a:gd name="connsiteY8" fmla="*/ 220558 h 611131"/>
                  <a:gd name="connsiteX9" fmla="*/ 537612 w 771956"/>
                  <a:gd name="connsiteY9" fmla="*/ 238938 h 611131"/>
                  <a:gd name="connsiteX10" fmla="*/ 537612 w 771956"/>
                  <a:gd name="connsiteY10" fmla="*/ 555992 h 611131"/>
                  <a:gd name="connsiteX11" fmla="*/ 225154 w 771956"/>
                  <a:gd name="connsiteY11" fmla="*/ 555992 h 611131"/>
                  <a:gd name="connsiteX12" fmla="*/ 225154 w 771956"/>
                  <a:gd name="connsiteY12" fmla="*/ 229748 h 611131"/>
                  <a:gd name="connsiteX13" fmla="*/ 188394 w 771956"/>
                  <a:gd name="connsiteY13" fmla="*/ 234343 h 611131"/>
                  <a:gd name="connsiteX14" fmla="*/ 101089 w 771956"/>
                  <a:gd name="connsiteY14" fmla="*/ 592751 h 611131"/>
                  <a:gd name="connsiteX0" fmla="*/ 101089 w 771956"/>
                  <a:gd name="connsiteY0" fmla="*/ 592751 h 611131"/>
                  <a:gd name="connsiteX1" fmla="*/ 0 w 771956"/>
                  <a:gd name="connsiteY1" fmla="*/ 583561 h 611131"/>
                  <a:gd name="connsiteX2" fmla="*/ 133254 w 771956"/>
                  <a:gd name="connsiteY2" fmla="*/ 87304 h 611131"/>
                  <a:gd name="connsiteX3" fmla="*/ 349218 w 771956"/>
                  <a:gd name="connsiteY3" fmla="*/ 0 h 611131"/>
                  <a:gd name="connsiteX4" fmla="*/ 422738 w 771956"/>
                  <a:gd name="connsiteY4" fmla="*/ 4595 h 611131"/>
                  <a:gd name="connsiteX5" fmla="*/ 634106 w 771956"/>
                  <a:gd name="connsiteY5" fmla="*/ 68924 h 611131"/>
                  <a:gd name="connsiteX6" fmla="*/ 771956 w 771956"/>
                  <a:gd name="connsiteY6" fmla="*/ 588156 h 611131"/>
                  <a:gd name="connsiteX7" fmla="*/ 684651 w 771956"/>
                  <a:gd name="connsiteY7" fmla="*/ 611131 h 611131"/>
                  <a:gd name="connsiteX8" fmla="*/ 583562 w 771956"/>
                  <a:gd name="connsiteY8" fmla="*/ 220558 h 611131"/>
                  <a:gd name="connsiteX9" fmla="*/ 537612 w 771956"/>
                  <a:gd name="connsiteY9" fmla="*/ 238938 h 611131"/>
                  <a:gd name="connsiteX10" fmla="*/ 537612 w 771956"/>
                  <a:gd name="connsiteY10" fmla="*/ 555992 h 611131"/>
                  <a:gd name="connsiteX11" fmla="*/ 225154 w 771956"/>
                  <a:gd name="connsiteY11" fmla="*/ 555992 h 611131"/>
                  <a:gd name="connsiteX12" fmla="*/ 225154 w 771956"/>
                  <a:gd name="connsiteY12" fmla="*/ 229748 h 611131"/>
                  <a:gd name="connsiteX13" fmla="*/ 188394 w 771956"/>
                  <a:gd name="connsiteY13" fmla="*/ 234343 h 611131"/>
                  <a:gd name="connsiteX14" fmla="*/ 101089 w 771956"/>
                  <a:gd name="connsiteY14" fmla="*/ 592751 h 611131"/>
                  <a:gd name="connsiteX0" fmla="*/ 101089 w 771956"/>
                  <a:gd name="connsiteY0" fmla="*/ 592751 h 611131"/>
                  <a:gd name="connsiteX1" fmla="*/ 0 w 771956"/>
                  <a:gd name="connsiteY1" fmla="*/ 583561 h 611131"/>
                  <a:gd name="connsiteX2" fmla="*/ 133254 w 771956"/>
                  <a:gd name="connsiteY2" fmla="*/ 87304 h 611131"/>
                  <a:gd name="connsiteX3" fmla="*/ 349218 w 771956"/>
                  <a:gd name="connsiteY3" fmla="*/ 0 h 611131"/>
                  <a:gd name="connsiteX4" fmla="*/ 422738 w 771956"/>
                  <a:gd name="connsiteY4" fmla="*/ 4595 h 611131"/>
                  <a:gd name="connsiteX5" fmla="*/ 634106 w 771956"/>
                  <a:gd name="connsiteY5" fmla="*/ 68924 h 611131"/>
                  <a:gd name="connsiteX6" fmla="*/ 771956 w 771956"/>
                  <a:gd name="connsiteY6" fmla="*/ 588156 h 611131"/>
                  <a:gd name="connsiteX7" fmla="*/ 684651 w 771956"/>
                  <a:gd name="connsiteY7" fmla="*/ 611131 h 611131"/>
                  <a:gd name="connsiteX8" fmla="*/ 583562 w 771956"/>
                  <a:gd name="connsiteY8" fmla="*/ 220558 h 611131"/>
                  <a:gd name="connsiteX9" fmla="*/ 537612 w 771956"/>
                  <a:gd name="connsiteY9" fmla="*/ 238938 h 611131"/>
                  <a:gd name="connsiteX10" fmla="*/ 537612 w 771956"/>
                  <a:gd name="connsiteY10" fmla="*/ 555992 h 611131"/>
                  <a:gd name="connsiteX11" fmla="*/ 225154 w 771956"/>
                  <a:gd name="connsiteY11" fmla="*/ 555992 h 611131"/>
                  <a:gd name="connsiteX12" fmla="*/ 225154 w 771956"/>
                  <a:gd name="connsiteY12" fmla="*/ 229748 h 611131"/>
                  <a:gd name="connsiteX13" fmla="*/ 188394 w 771956"/>
                  <a:gd name="connsiteY13" fmla="*/ 234343 h 611131"/>
                  <a:gd name="connsiteX14" fmla="*/ 101089 w 771956"/>
                  <a:gd name="connsiteY14" fmla="*/ 592751 h 611131"/>
                  <a:gd name="connsiteX0" fmla="*/ 101089 w 771956"/>
                  <a:gd name="connsiteY0" fmla="*/ 592751 h 611131"/>
                  <a:gd name="connsiteX1" fmla="*/ 0 w 771956"/>
                  <a:gd name="connsiteY1" fmla="*/ 583561 h 611131"/>
                  <a:gd name="connsiteX2" fmla="*/ 133254 w 771956"/>
                  <a:gd name="connsiteY2" fmla="*/ 87304 h 611131"/>
                  <a:gd name="connsiteX3" fmla="*/ 349218 w 771956"/>
                  <a:gd name="connsiteY3" fmla="*/ 0 h 611131"/>
                  <a:gd name="connsiteX4" fmla="*/ 422738 w 771956"/>
                  <a:gd name="connsiteY4" fmla="*/ 4595 h 611131"/>
                  <a:gd name="connsiteX5" fmla="*/ 634106 w 771956"/>
                  <a:gd name="connsiteY5" fmla="*/ 68924 h 611131"/>
                  <a:gd name="connsiteX6" fmla="*/ 771956 w 771956"/>
                  <a:gd name="connsiteY6" fmla="*/ 588156 h 611131"/>
                  <a:gd name="connsiteX7" fmla="*/ 684651 w 771956"/>
                  <a:gd name="connsiteY7" fmla="*/ 611131 h 611131"/>
                  <a:gd name="connsiteX8" fmla="*/ 583562 w 771956"/>
                  <a:gd name="connsiteY8" fmla="*/ 220558 h 611131"/>
                  <a:gd name="connsiteX9" fmla="*/ 537612 w 771956"/>
                  <a:gd name="connsiteY9" fmla="*/ 238938 h 611131"/>
                  <a:gd name="connsiteX10" fmla="*/ 537612 w 771956"/>
                  <a:gd name="connsiteY10" fmla="*/ 555992 h 611131"/>
                  <a:gd name="connsiteX11" fmla="*/ 225154 w 771956"/>
                  <a:gd name="connsiteY11" fmla="*/ 555992 h 611131"/>
                  <a:gd name="connsiteX12" fmla="*/ 225154 w 771956"/>
                  <a:gd name="connsiteY12" fmla="*/ 229748 h 611131"/>
                  <a:gd name="connsiteX13" fmla="*/ 188394 w 771956"/>
                  <a:gd name="connsiteY13" fmla="*/ 234343 h 611131"/>
                  <a:gd name="connsiteX14" fmla="*/ 101089 w 771956"/>
                  <a:gd name="connsiteY14" fmla="*/ 592751 h 611131"/>
                  <a:gd name="connsiteX0" fmla="*/ 101089 w 771956"/>
                  <a:gd name="connsiteY0" fmla="*/ 592751 h 611131"/>
                  <a:gd name="connsiteX1" fmla="*/ 0 w 771956"/>
                  <a:gd name="connsiteY1" fmla="*/ 583561 h 611131"/>
                  <a:gd name="connsiteX2" fmla="*/ 133254 w 771956"/>
                  <a:gd name="connsiteY2" fmla="*/ 87304 h 611131"/>
                  <a:gd name="connsiteX3" fmla="*/ 349218 w 771956"/>
                  <a:gd name="connsiteY3" fmla="*/ 0 h 611131"/>
                  <a:gd name="connsiteX4" fmla="*/ 422738 w 771956"/>
                  <a:gd name="connsiteY4" fmla="*/ 2214 h 611131"/>
                  <a:gd name="connsiteX5" fmla="*/ 634106 w 771956"/>
                  <a:gd name="connsiteY5" fmla="*/ 68924 h 611131"/>
                  <a:gd name="connsiteX6" fmla="*/ 771956 w 771956"/>
                  <a:gd name="connsiteY6" fmla="*/ 588156 h 611131"/>
                  <a:gd name="connsiteX7" fmla="*/ 684651 w 771956"/>
                  <a:gd name="connsiteY7" fmla="*/ 611131 h 611131"/>
                  <a:gd name="connsiteX8" fmla="*/ 583562 w 771956"/>
                  <a:gd name="connsiteY8" fmla="*/ 220558 h 611131"/>
                  <a:gd name="connsiteX9" fmla="*/ 537612 w 771956"/>
                  <a:gd name="connsiteY9" fmla="*/ 238938 h 611131"/>
                  <a:gd name="connsiteX10" fmla="*/ 537612 w 771956"/>
                  <a:gd name="connsiteY10" fmla="*/ 555992 h 611131"/>
                  <a:gd name="connsiteX11" fmla="*/ 225154 w 771956"/>
                  <a:gd name="connsiteY11" fmla="*/ 555992 h 611131"/>
                  <a:gd name="connsiteX12" fmla="*/ 225154 w 771956"/>
                  <a:gd name="connsiteY12" fmla="*/ 229748 h 611131"/>
                  <a:gd name="connsiteX13" fmla="*/ 188394 w 771956"/>
                  <a:gd name="connsiteY13" fmla="*/ 234343 h 611131"/>
                  <a:gd name="connsiteX14" fmla="*/ 101089 w 771956"/>
                  <a:gd name="connsiteY14" fmla="*/ 592751 h 611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1956" h="611131">
                    <a:moveTo>
                      <a:pt x="101089" y="592751"/>
                    </a:moveTo>
                    <a:lnTo>
                      <a:pt x="0" y="583561"/>
                    </a:lnTo>
                    <a:lnTo>
                      <a:pt x="133254" y="87304"/>
                    </a:lnTo>
                    <a:cubicBezTo>
                      <a:pt x="145711" y="62965"/>
                      <a:pt x="277230" y="29101"/>
                      <a:pt x="349218" y="0"/>
                    </a:cubicBezTo>
                    <a:lnTo>
                      <a:pt x="422738" y="2214"/>
                    </a:lnTo>
                    <a:cubicBezTo>
                      <a:pt x="493194" y="23657"/>
                      <a:pt x="625562" y="47481"/>
                      <a:pt x="634106" y="68924"/>
                    </a:cubicBezTo>
                    <a:lnTo>
                      <a:pt x="771956" y="588156"/>
                    </a:lnTo>
                    <a:lnTo>
                      <a:pt x="684651" y="611131"/>
                    </a:lnTo>
                    <a:lnTo>
                      <a:pt x="583562" y="220558"/>
                    </a:lnTo>
                    <a:cubicBezTo>
                      <a:pt x="573008" y="193347"/>
                      <a:pt x="552929" y="232811"/>
                      <a:pt x="537612" y="238938"/>
                    </a:cubicBezTo>
                    <a:lnTo>
                      <a:pt x="537612" y="555992"/>
                    </a:lnTo>
                    <a:lnTo>
                      <a:pt x="225154" y="555992"/>
                    </a:lnTo>
                    <a:lnTo>
                      <a:pt x="225154" y="229748"/>
                    </a:lnTo>
                    <a:cubicBezTo>
                      <a:pt x="212901" y="231280"/>
                      <a:pt x="198266" y="213761"/>
                      <a:pt x="188394" y="234343"/>
                    </a:cubicBezTo>
                    <a:lnTo>
                      <a:pt x="101089" y="59275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" name="任意多边形 28"/>
              <p:cNvSpPr/>
              <p:nvPr/>
            </p:nvSpPr>
            <p:spPr>
              <a:xfrm>
                <a:off x="2197374" y="5215154"/>
                <a:ext cx="107156" cy="76972"/>
              </a:xfrm>
              <a:custGeom>
                <a:avLst/>
                <a:gdLst>
                  <a:gd name="connsiteX0" fmla="*/ 107156 w 107156"/>
                  <a:gd name="connsiteY0" fmla="*/ 23812 h 76200"/>
                  <a:gd name="connsiteX1" fmla="*/ 0 w 107156"/>
                  <a:gd name="connsiteY1" fmla="*/ 0 h 76200"/>
                  <a:gd name="connsiteX2" fmla="*/ 42863 w 107156"/>
                  <a:gd name="connsiteY2" fmla="*/ 76200 h 76200"/>
                  <a:gd name="connsiteX3" fmla="*/ 107156 w 107156"/>
                  <a:gd name="connsiteY3" fmla="*/ 23812 h 76200"/>
                  <a:gd name="connsiteX0" fmla="*/ 107156 w 107156"/>
                  <a:gd name="connsiteY0" fmla="*/ 23812 h 76200"/>
                  <a:gd name="connsiteX1" fmla="*/ 0 w 107156"/>
                  <a:gd name="connsiteY1" fmla="*/ 0 h 76200"/>
                  <a:gd name="connsiteX2" fmla="*/ 42863 w 107156"/>
                  <a:gd name="connsiteY2" fmla="*/ 76200 h 76200"/>
                  <a:gd name="connsiteX3" fmla="*/ 107156 w 107156"/>
                  <a:gd name="connsiteY3" fmla="*/ 23812 h 76200"/>
                  <a:gd name="connsiteX0" fmla="*/ 107156 w 107156"/>
                  <a:gd name="connsiteY0" fmla="*/ 23812 h 76200"/>
                  <a:gd name="connsiteX1" fmla="*/ 0 w 107156"/>
                  <a:gd name="connsiteY1" fmla="*/ 0 h 76200"/>
                  <a:gd name="connsiteX2" fmla="*/ 42863 w 107156"/>
                  <a:gd name="connsiteY2" fmla="*/ 76200 h 76200"/>
                  <a:gd name="connsiteX3" fmla="*/ 107156 w 107156"/>
                  <a:gd name="connsiteY3" fmla="*/ 23812 h 76200"/>
                  <a:gd name="connsiteX0" fmla="*/ 107156 w 107156"/>
                  <a:gd name="connsiteY0" fmla="*/ 23812 h 76857"/>
                  <a:gd name="connsiteX1" fmla="*/ 0 w 107156"/>
                  <a:gd name="connsiteY1" fmla="*/ 0 h 76857"/>
                  <a:gd name="connsiteX2" fmla="*/ 42863 w 107156"/>
                  <a:gd name="connsiteY2" fmla="*/ 76200 h 76857"/>
                  <a:gd name="connsiteX3" fmla="*/ 107156 w 107156"/>
                  <a:gd name="connsiteY3" fmla="*/ 23812 h 76857"/>
                  <a:gd name="connsiteX0" fmla="*/ 107156 w 107156"/>
                  <a:gd name="connsiteY0" fmla="*/ 23812 h 76972"/>
                  <a:gd name="connsiteX1" fmla="*/ 0 w 107156"/>
                  <a:gd name="connsiteY1" fmla="*/ 0 h 76972"/>
                  <a:gd name="connsiteX2" fmla="*/ 42863 w 107156"/>
                  <a:gd name="connsiteY2" fmla="*/ 76200 h 76972"/>
                  <a:gd name="connsiteX3" fmla="*/ 107156 w 107156"/>
                  <a:gd name="connsiteY3" fmla="*/ 23812 h 76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7156" h="76972">
                    <a:moveTo>
                      <a:pt x="107156" y="23812"/>
                    </a:moveTo>
                    <a:lnTo>
                      <a:pt x="0" y="0"/>
                    </a:lnTo>
                    <a:cubicBezTo>
                      <a:pt x="1" y="56356"/>
                      <a:pt x="16668" y="67469"/>
                      <a:pt x="42863" y="76200"/>
                    </a:cubicBezTo>
                    <a:cubicBezTo>
                      <a:pt x="73819" y="82549"/>
                      <a:pt x="95250" y="48419"/>
                      <a:pt x="107156" y="238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0" name="任意多边形 29"/>
              <p:cNvSpPr/>
              <p:nvPr/>
            </p:nvSpPr>
            <p:spPr>
              <a:xfrm flipH="1">
                <a:off x="2895305" y="5199852"/>
                <a:ext cx="107156" cy="76972"/>
              </a:xfrm>
              <a:custGeom>
                <a:avLst/>
                <a:gdLst>
                  <a:gd name="connsiteX0" fmla="*/ 107156 w 107156"/>
                  <a:gd name="connsiteY0" fmla="*/ 23812 h 76200"/>
                  <a:gd name="connsiteX1" fmla="*/ 0 w 107156"/>
                  <a:gd name="connsiteY1" fmla="*/ 0 h 76200"/>
                  <a:gd name="connsiteX2" fmla="*/ 42863 w 107156"/>
                  <a:gd name="connsiteY2" fmla="*/ 76200 h 76200"/>
                  <a:gd name="connsiteX3" fmla="*/ 107156 w 107156"/>
                  <a:gd name="connsiteY3" fmla="*/ 23812 h 76200"/>
                  <a:gd name="connsiteX0" fmla="*/ 107156 w 107156"/>
                  <a:gd name="connsiteY0" fmla="*/ 23812 h 76200"/>
                  <a:gd name="connsiteX1" fmla="*/ 0 w 107156"/>
                  <a:gd name="connsiteY1" fmla="*/ 0 h 76200"/>
                  <a:gd name="connsiteX2" fmla="*/ 42863 w 107156"/>
                  <a:gd name="connsiteY2" fmla="*/ 76200 h 76200"/>
                  <a:gd name="connsiteX3" fmla="*/ 107156 w 107156"/>
                  <a:gd name="connsiteY3" fmla="*/ 23812 h 76200"/>
                  <a:gd name="connsiteX0" fmla="*/ 107156 w 107156"/>
                  <a:gd name="connsiteY0" fmla="*/ 23812 h 76200"/>
                  <a:gd name="connsiteX1" fmla="*/ 0 w 107156"/>
                  <a:gd name="connsiteY1" fmla="*/ 0 h 76200"/>
                  <a:gd name="connsiteX2" fmla="*/ 42863 w 107156"/>
                  <a:gd name="connsiteY2" fmla="*/ 76200 h 76200"/>
                  <a:gd name="connsiteX3" fmla="*/ 107156 w 107156"/>
                  <a:gd name="connsiteY3" fmla="*/ 23812 h 76200"/>
                  <a:gd name="connsiteX0" fmla="*/ 107156 w 107156"/>
                  <a:gd name="connsiteY0" fmla="*/ 23812 h 76857"/>
                  <a:gd name="connsiteX1" fmla="*/ 0 w 107156"/>
                  <a:gd name="connsiteY1" fmla="*/ 0 h 76857"/>
                  <a:gd name="connsiteX2" fmla="*/ 42863 w 107156"/>
                  <a:gd name="connsiteY2" fmla="*/ 76200 h 76857"/>
                  <a:gd name="connsiteX3" fmla="*/ 107156 w 107156"/>
                  <a:gd name="connsiteY3" fmla="*/ 23812 h 76857"/>
                  <a:gd name="connsiteX0" fmla="*/ 107156 w 107156"/>
                  <a:gd name="connsiteY0" fmla="*/ 23812 h 76972"/>
                  <a:gd name="connsiteX1" fmla="*/ 0 w 107156"/>
                  <a:gd name="connsiteY1" fmla="*/ 0 h 76972"/>
                  <a:gd name="connsiteX2" fmla="*/ 42863 w 107156"/>
                  <a:gd name="connsiteY2" fmla="*/ 76200 h 76972"/>
                  <a:gd name="connsiteX3" fmla="*/ 107156 w 107156"/>
                  <a:gd name="connsiteY3" fmla="*/ 23812 h 76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7156" h="76972">
                    <a:moveTo>
                      <a:pt x="107156" y="23812"/>
                    </a:moveTo>
                    <a:lnTo>
                      <a:pt x="0" y="0"/>
                    </a:lnTo>
                    <a:cubicBezTo>
                      <a:pt x="1" y="56356"/>
                      <a:pt x="16668" y="67469"/>
                      <a:pt x="42863" y="76200"/>
                    </a:cubicBezTo>
                    <a:cubicBezTo>
                      <a:pt x="73819" y="82549"/>
                      <a:pt x="95250" y="48419"/>
                      <a:pt x="107156" y="238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1" name="任意多边形 30"/>
              <p:cNvSpPr/>
              <p:nvPr/>
            </p:nvSpPr>
            <p:spPr>
              <a:xfrm>
                <a:off x="2916404" y="5286764"/>
                <a:ext cx="113830" cy="412760"/>
              </a:xfrm>
              <a:custGeom>
                <a:avLst/>
                <a:gdLst>
                  <a:gd name="connsiteX0" fmla="*/ 34055 w 113830"/>
                  <a:gd name="connsiteY0" fmla="*/ 0 h 412760"/>
                  <a:gd name="connsiteX1" fmla="*/ 79774 w 113830"/>
                  <a:gd name="connsiteY1" fmla="*/ 0 h 412760"/>
                  <a:gd name="connsiteX2" fmla="*/ 79774 w 113830"/>
                  <a:gd name="connsiteY2" fmla="*/ 17472 h 412760"/>
                  <a:gd name="connsiteX3" fmla="*/ 94858 w 113830"/>
                  <a:gd name="connsiteY3" fmla="*/ 17472 h 412760"/>
                  <a:gd name="connsiteX4" fmla="*/ 113830 w 113830"/>
                  <a:gd name="connsiteY4" fmla="*/ 36444 h 412760"/>
                  <a:gd name="connsiteX5" fmla="*/ 113830 w 113830"/>
                  <a:gd name="connsiteY5" fmla="*/ 393788 h 412760"/>
                  <a:gd name="connsiteX6" fmla="*/ 94858 w 113830"/>
                  <a:gd name="connsiteY6" fmla="*/ 412760 h 412760"/>
                  <a:gd name="connsiteX7" fmla="*/ 18972 w 113830"/>
                  <a:gd name="connsiteY7" fmla="*/ 412760 h 412760"/>
                  <a:gd name="connsiteX8" fmla="*/ 0 w 113830"/>
                  <a:gd name="connsiteY8" fmla="*/ 393788 h 412760"/>
                  <a:gd name="connsiteX9" fmla="*/ 0 w 113830"/>
                  <a:gd name="connsiteY9" fmla="*/ 36444 h 412760"/>
                  <a:gd name="connsiteX10" fmla="*/ 18972 w 113830"/>
                  <a:gd name="connsiteY10" fmla="*/ 17472 h 412760"/>
                  <a:gd name="connsiteX11" fmla="*/ 34055 w 113830"/>
                  <a:gd name="connsiteY11" fmla="*/ 17472 h 412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3830" h="412760">
                    <a:moveTo>
                      <a:pt x="34055" y="0"/>
                    </a:moveTo>
                    <a:lnTo>
                      <a:pt x="79774" y="0"/>
                    </a:lnTo>
                    <a:lnTo>
                      <a:pt x="79774" y="17472"/>
                    </a:lnTo>
                    <a:lnTo>
                      <a:pt x="94858" y="17472"/>
                    </a:lnTo>
                    <a:cubicBezTo>
                      <a:pt x="105336" y="17472"/>
                      <a:pt x="113830" y="25966"/>
                      <a:pt x="113830" y="36444"/>
                    </a:cubicBezTo>
                    <a:lnTo>
                      <a:pt x="113830" y="393788"/>
                    </a:lnTo>
                    <a:cubicBezTo>
                      <a:pt x="113830" y="404266"/>
                      <a:pt x="105336" y="412760"/>
                      <a:pt x="94858" y="412760"/>
                    </a:cubicBezTo>
                    <a:lnTo>
                      <a:pt x="18972" y="412760"/>
                    </a:lnTo>
                    <a:cubicBezTo>
                      <a:pt x="8494" y="412760"/>
                      <a:pt x="0" y="404266"/>
                      <a:pt x="0" y="393788"/>
                    </a:cubicBezTo>
                    <a:lnTo>
                      <a:pt x="0" y="36444"/>
                    </a:lnTo>
                    <a:cubicBezTo>
                      <a:pt x="0" y="25966"/>
                      <a:pt x="8494" y="17472"/>
                      <a:pt x="18972" y="17472"/>
                    </a:cubicBezTo>
                    <a:lnTo>
                      <a:pt x="34055" y="1747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2" name="任意多边形 31"/>
              <p:cNvSpPr/>
              <p:nvPr/>
            </p:nvSpPr>
            <p:spPr>
              <a:xfrm>
                <a:off x="2443942" y="5199852"/>
                <a:ext cx="311951" cy="758990"/>
              </a:xfrm>
              <a:custGeom>
                <a:avLst/>
                <a:gdLst>
                  <a:gd name="connsiteX0" fmla="*/ 311943 w 311943"/>
                  <a:gd name="connsiteY0" fmla="*/ 647700 h 669131"/>
                  <a:gd name="connsiteX1" fmla="*/ 311943 w 311943"/>
                  <a:gd name="connsiteY1" fmla="*/ 0 h 669131"/>
                  <a:gd name="connsiteX2" fmla="*/ 0 w 311943"/>
                  <a:gd name="connsiteY2" fmla="*/ 0 h 669131"/>
                  <a:gd name="connsiteX3" fmla="*/ 0 w 311943"/>
                  <a:gd name="connsiteY3" fmla="*/ 669131 h 669131"/>
                  <a:gd name="connsiteX4" fmla="*/ 111918 w 311943"/>
                  <a:gd name="connsiteY4" fmla="*/ 669131 h 669131"/>
                  <a:gd name="connsiteX5" fmla="*/ 111918 w 311943"/>
                  <a:gd name="connsiteY5" fmla="*/ 92868 h 669131"/>
                  <a:gd name="connsiteX6" fmla="*/ 192881 w 311943"/>
                  <a:gd name="connsiteY6" fmla="*/ 92868 h 669131"/>
                  <a:gd name="connsiteX7" fmla="*/ 192881 w 311943"/>
                  <a:gd name="connsiteY7" fmla="*/ 652462 h 669131"/>
                  <a:gd name="connsiteX8" fmla="*/ 311943 w 311943"/>
                  <a:gd name="connsiteY8" fmla="*/ 647700 h 669131"/>
                  <a:gd name="connsiteX0" fmla="*/ 312037 w 312037"/>
                  <a:gd name="connsiteY0" fmla="*/ 647700 h 695589"/>
                  <a:gd name="connsiteX1" fmla="*/ 312037 w 312037"/>
                  <a:gd name="connsiteY1" fmla="*/ 0 h 695589"/>
                  <a:gd name="connsiteX2" fmla="*/ 94 w 312037"/>
                  <a:gd name="connsiteY2" fmla="*/ 0 h 695589"/>
                  <a:gd name="connsiteX3" fmla="*/ 94 w 312037"/>
                  <a:gd name="connsiteY3" fmla="*/ 669131 h 695589"/>
                  <a:gd name="connsiteX4" fmla="*/ 112012 w 312037"/>
                  <a:gd name="connsiteY4" fmla="*/ 669131 h 695589"/>
                  <a:gd name="connsiteX5" fmla="*/ 112012 w 312037"/>
                  <a:gd name="connsiteY5" fmla="*/ 92868 h 695589"/>
                  <a:gd name="connsiteX6" fmla="*/ 192975 w 312037"/>
                  <a:gd name="connsiteY6" fmla="*/ 92868 h 695589"/>
                  <a:gd name="connsiteX7" fmla="*/ 192975 w 312037"/>
                  <a:gd name="connsiteY7" fmla="*/ 652462 h 695589"/>
                  <a:gd name="connsiteX8" fmla="*/ 312037 w 312037"/>
                  <a:gd name="connsiteY8" fmla="*/ 647700 h 695589"/>
                  <a:gd name="connsiteX0" fmla="*/ 312010 w 312010"/>
                  <a:gd name="connsiteY0" fmla="*/ 647700 h 712012"/>
                  <a:gd name="connsiteX1" fmla="*/ 312010 w 312010"/>
                  <a:gd name="connsiteY1" fmla="*/ 0 h 712012"/>
                  <a:gd name="connsiteX2" fmla="*/ 67 w 312010"/>
                  <a:gd name="connsiteY2" fmla="*/ 0 h 712012"/>
                  <a:gd name="connsiteX3" fmla="*/ 67 w 312010"/>
                  <a:gd name="connsiteY3" fmla="*/ 669131 h 712012"/>
                  <a:gd name="connsiteX4" fmla="*/ 111985 w 312010"/>
                  <a:gd name="connsiteY4" fmla="*/ 669131 h 712012"/>
                  <a:gd name="connsiteX5" fmla="*/ 111985 w 312010"/>
                  <a:gd name="connsiteY5" fmla="*/ 92868 h 712012"/>
                  <a:gd name="connsiteX6" fmla="*/ 192948 w 312010"/>
                  <a:gd name="connsiteY6" fmla="*/ 92868 h 712012"/>
                  <a:gd name="connsiteX7" fmla="*/ 192948 w 312010"/>
                  <a:gd name="connsiteY7" fmla="*/ 652462 h 712012"/>
                  <a:gd name="connsiteX8" fmla="*/ 312010 w 312010"/>
                  <a:gd name="connsiteY8" fmla="*/ 647700 h 712012"/>
                  <a:gd name="connsiteX0" fmla="*/ 312010 w 312010"/>
                  <a:gd name="connsiteY0" fmla="*/ 647700 h 712012"/>
                  <a:gd name="connsiteX1" fmla="*/ 312010 w 312010"/>
                  <a:gd name="connsiteY1" fmla="*/ 0 h 712012"/>
                  <a:gd name="connsiteX2" fmla="*/ 67 w 312010"/>
                  <a:gd name="connsiteY2" fmla="*/ 0 h 712012"/>
                  <a:gd name="connsiteX3" fmla="*/ 67 w 312010"/>
                  <a:gd name="connsiteY3" fmla="*/ 669131 h 712012"/>
                  <a:gd name="connsiteX4" fmla="*/ 111985 w 312010"/>
                  <a:gd name="connsiteY4" fmla="*/ 669131 h 712012"/>
                  <a:gd name="connsiteX5" fmla="*/ 111985 w 312010"/>
                  <a:gd name="connsiteY5" fmla="*/ 92868 h 712012"/>
                  <a:gd name="connsiteX6" fmla="*/ 192948 w 312010"/>
                  <a:gd name="connsiteY6" fmla="*/ 92868 h 712012"/>
                  <a:gd name="connsiteX7" fmla="*/ 192948 w 312010"/>
                  <a:gd name="connsiteY7" fmla="*/ 652462 h 712012"/>
                  <a:gd name="connsiteX8" fmla="*/ 312010 w 312010"/>
                  <a:gd name="connsiteY8" fmla="*/ 647700 h 712012"/>
                  <a:gd name="connsiteX0" fmla="*/ 312010 w 312013"/>
                  <a:gd name="connsiteY0" fmla="*/ 647700 h 719108"/>
                  <a:gd name="connsiteX1" fmla="*/ 312010 w 312013"/>
                  <a:gd name="connsiteY1" fmla="*/ 0 h 719108"/>
                  <a:gd name="connsiteX2" fmla="*/ 67 w 312013"/>
                  <a:gd name="connsiteY2" fmla="*/ 0 h 719108"/>
                  <a:gd name="connsiteX3" fmla="*/ 67 w 312013"/>
                  <a:gd name="connsiteY3" fmla="*/ 669131 h 719108"/>
                  <a:gd name="connsiteX4" fmla="*/ 111985 w 312013"/>
                  <a:gd name="connsiteY4" fmla="*/ 669131 h 719108"/>
                  <a:gd name="connsiteX5" fmla="*/ 111985 w 312013"/>
                  <a:gd name="connsiteY5" fmla="*/ 92868 h 719108"/>
                  <a:gd name="connsiteX6" fmla="*/ 192948 w 312013"/>
                  <a:gd name="connsiteY6" fmla="*/ 92868 h 719108"/>
                  <a:gd name="connsiteX7" fmla="*/ 192948 w 312013"/>
                  <a:gd name="connsiteY7" fmla="*/ 652462 h 719108"/>
                  <a:gd name="connsiteX8" fmla="*/ 312010 w 312013"/>
                  <a:gd name="connsiteY8" fmla="*/ 647700 h 719108"/>
                  <a:gd name="connsiteX0" fmla="*/ 311948 w 311951"/>
                  <a:gd name="connsiteY0" fmla="*/ 647700 h 720495"/>
                  <a:gd name="connsiteX1" fmla="*/ 311948 w 311951"/>
                  <a:gd name="connsiteY1" fmla="*/ 0 h 720495"/>
                  <a:gd name="connsiteX2" fmla="*/ 5 w 311951"/>
                  <a:gd name="connsiteY2" fmla="*/ 0 h 720495"/>
                  <a:gd name="connsiteX3" fmla="*/ 5 w 311951"/>
                  <a:gd name="connsiteY3" fmla="*/ 669131 h 720495"/>
                  <a:gd name="connsiteX4" fmla="*/ 111923 w 311951"/>
                  <a:gd name="connsiteY4" fmla="*/ 669131 h 720495"/>
                  <a:gd name="connsiteX5" fmla="*/ 111923 w 311951"/>
                  <a:gd name="connsiteY5" fmla="*/ 92868 h 720495"/>
                  <a:gd name="connsiteX6" fmla="*/ 192886 w 311951"/>
                  <a:gd name="connsiteY6" fmla="*/ 92868 h 720495"/>
                  <a:gd name="connsiteX7" fmla="*/ 192886 w 311951"/>
                  <a:gd name="connsiteY7" fmla="*/ 652462 h 720495"/>
                  <a:gd name="connsiteX8" fmla="*/ 311948 w 311951"/>
                  <a:gd name="connsiteY8" fmla="*/ 647700 h 720495"/>
                  <a:gd name="connsiteX0" fmla="*/ 311948 w 311951"/>
                  <a:gd name="connsiteY0" fmla="*/ 647700 h 728962"/>
                  <a:gd name="connsiteX1" fmla="*/ 311948 w 311951"/>
                  <a:gd name="connsiteY1" fmla="*/ 0 h 728962"/>
                  <a:gd name="connsiteX2" fmla="*/ 5 w 311951"/>
                  <a:gd name="connsiteY2" fmla="*/ 0 h 728962"/>
                  <a:gd name="connsiteX3" fmla="*/ 5 w 311951"/>
                  <a:gd name="connsiteY3" fmla="*/ 669131 h 728962"/>
                  <a:gd name="connsiteX4" fmla="*/ 111923 w 311951"/>
                  <a:gd name="connsiteY4" fmla="*/ 669131 h 728962"/>
                  <a:gd name="connsiteX5" fmla="*/ 111923 w 311951"/>
                  <a:gd name="connsiteY5" fmla="*/ 92868 h 728962"/>
                  <a:gd name="connsiteX6" fmla="*/ 192886 w 311951"/>
                  <a:gd name="connsiteY6" fmla="*/ 92868 h 728962"/>
                  <a:gd name="connsiteX7" fmla="*/ 192886 w 311951"/>
                  <a:gd name="connsiteY7" fmla="*/ 652462 h 728962"/>
                  <a:gd name="connsiteX8" fmla="*/ 311948 w 311951"/>
                  <a:gd name="connsiteY8" fmla="*/ 647700 h 728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1951" h="728962">
                    <a:moveTo>
                      <a:pt x="311948" y="647700"/>
                    </a:moveTo>
                    <a:lnTo>
                      <a:pt x="311948" y="0"/>
                    </a:lnTo>
                    <a:lnTo>
                      <a:pt x="5" y="0"/>
                    </a:lnTo>
                    <a:lnTo>
                      <a:pt x="5" y="669131"/>
                    </a:lnTo>
                    <a:cubicBezTo>
                      <a:pt x="-789" y="750093"/>
                      <a:pt x="107955" y="747712"/>
                      <a:pt x="111923" y="669131"/>
                    </a:cubicBezTo>
                    <a:lnTo>
                      <a:pt x="111923" y="92868"/>
                    </a:lnTo>
                    <a:lnTo>
                      <a:pt x="192886" y="92868"/>
                    </a:lnTo>
                    <a:lnTo>
                      <a:pt x="192886" y="652462"/>
                    </a:lnTo>
                    <a:cubicBezTo>
                      <a:pt x="192091" y="750888"/>
                      <a:pt x="312742" y="732630"/>
                      <a:pt x="311948" y="647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47" name="Freeform 22"/>
            <p:cNvSpPr>
              <a:spLocks noEditPoints="1"/>
            </p:cNvSpPr>
            <p:nvPr/>
          </p:nvSpPr>
          <p:spPr bwMode="auto">
            <a:xfrm>
              <a:off x="5429631" y="3218924"/>
              <a:ext cx="441812" cy="518838"/>
            </a:xfrm>
            <a:custGeom>
              <a:avLst/>
              <a:gdLst>
                <a:gd name="T0" fmla="*/ 90 w 641"/>
                <a:gd name="T1" fmla="*/ 424 h 748"/>
                <a:gd name="T2" fmla="*/ 158 w 641"/>
                <a:gd name="T3" fmla="*/ 424 h 748"/>
                <a:gd name="T4" fmla="*/ 205 w 641"/>
                <a:gd name="T5" fmla="*/ 408 h 748"/>
                <a:gd name="T6" fmla="*/ 291 w 641"/>
                <a:gd name="T7" fmla="*/ 588 h 748"/>
                <a:gd name="T8" fmla="*/ 312 w 641"/>
                <a:gd name="T9" fmla="*/ 475 h 748"/>
                <a:gd name="T10" fmla="*/ 297 w 641"/>
                <a:gd name="T11" fmla="*/ 468 h 748"/>
                <a:gd name="T12" fmla="*/ 298 w 641"/>
                <a:gd name="T13" fmla="*/ 452 h 748"/>
                <a:gd name="T14" fmla="*/ 360 w 641"/>
                <a:gd name="T15" fmla="*/ 452 h 748"/>
                <a:gd name="T16" fmla="*/ 360 w 641"/>
                <a:gd name="T17" fmla="*/ 468 h 748"/>
                <a:gd name="T18" fmla="*/ 346 w 641"/>
                <a:gd name="T19" fmla="*/ 475 h 748"/>
                <a:gd name="T20" fmla="*/ 365 w 641"/>
                <a:gd name="T21" fmla="*/ 583 h 748"/>
                <a:gd name="T22" fmla="*/ 439 w 641"/>
                <a:gd name="T23" fmla="*/ 415 h 748"/>
                <a:gd name="T24" fmla="*/ 482 w 641"/>
                <a:gd name="T25" fmla="*/ 420 h 748"/>
                <a:gd name="T26" fmla="*/ 545 w 641"/>
                <a:gd name="T27" fmla="*/ 420 h 748"/>
                <a:gd name="T28" fmla="*/ 632 w 641"/>
                <a:gd name="T29" fmla="*/ 691 h 748"/>
                <a:gd name="T30" fmla="*/ 544 w 641"/>
                <a:gd name="T31" fmla="*/ 722 h 748"/>
                <a:gd name="T32" fmla="*/ 532 w 641"/>
                <a:gd name="T33" fmla="*/ 681 h 748"/>
                <a:gd name="T34" fmla="*/ 504 w 641"/>
                <a:gd name="T35" fmla="*/ 729 h 748"/>
                <a:gd name="T36" fmla="*/ 123 w 641"/>
                <a:gd name="T37" fmla="*/ 731 h 748"/>
                <a:gd name="T38" fmla="*/ 94 w 641"/>
                <a:gd name="T39" fmla="*/ 681 h 748"/>
                <a:gd name="T40" fmla="*/ 81 w 641"/>
                <a:gd name="T41" fmla="*/ 724 h 748"/>
                <a:gd name="T42" fmla="*/ 0 w 641"/>
                <a:gd name="T43" fmla="*/ 691 h 748"/>
                <a:gd name="T44" fmla="*/ 90 w 641"/>
                <a:gd name="T45" fmla="*/ 424 h 748"/>
                <a:gd name="T46" fmla="*/ 185 w 641"/>
                <a:gd name="T47" fmla="*/ 289 h 748"/>
                <a:gd name="T48" fmla="*/ 185 w 641"/>
                <a:gd name="T49" fmla="*/ 289 h 748"/>
                <a:gd name="T50" fmla="*/ 163 w 641"/>
                <a:gd name="T51" fmla="*/ 264 h 748"/>
                <a:gd name="T52" fmla="*/ 155 w 641"/>
                <a:gd name="T53" fmla="*/ 214 h 748"/>
                <a:gd name="T54" fmla="*/ 155 w 641"/>
                <a:gd name="T55" fmla="*/ 207 h 748"/>
                <a:gd name="T56" fmla="*/ 160 w 641"/>
                <a:gd name="T57" fmla="*/ 204 h 748"/>
                <a:gd name="T58" fmla="*/ 164 w 641"/>
                <a:gd name="T59" fmla="*/ 202 h 748"/>
                <a:gd name="T60" fmla="*/ 199 w 641"/>
                <a:gd name="T61" fmla="*/ 47 h 748"/>
                <a:gd name="T62" fmla="*/ 423 w 641"/>
                <a:gd name="T63" fmla="*/ 43 h 748"/>
                <a:gd name="T64" fmla="*/ 466 w 641"/>
                <a:gd name="T65" fmla="*/ 200 h 748"/>
                <a:gd name="T66" fmla="*/ 472 w 641"/>
                <a:gd name="T67" fmla="*/ 204 h 748"/>
                <a:gd name="T68" fmla="*/ 478 w 641"/>
                <a:gd name="T69" fmla="*/ 207 h 748"/>
                <a:gd name="T70" fmla="*/ 478 w 641"/>
                <a:gd name="T71" fmla="*/ 214 h 748"/>
                <a:gd name="T72" fmla="*/ 471 w 641"/>
                <a:gd name="T73" fmla="*/ 263 h 748"/>
                <a:gd name="T74" fmla="*/ 449 w 641"/>
                <a:gd name="T75" fmla="*/ 288 h 748"/>
                <a:gd name="T76" fmla="*/ 328 w 641"/>
                <a:gd name="T77" fmla="*/ 397 h 748"/>
                <a:gd name="T78" fmla="*/ 299 w 641"/>
                <a:gd name="T79" fmla="*/ 395 h 748"/>
                <a:gd name="T80" fmla="*/ 185 w 641"/>
                <a:gd name="T81" fmla="*/ 289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41" h="748">
                  <a:moveTo>
                    <a:pt x="90" y="424"/>
                  </a:moveTo>
                  <a:cubicBezTo>
                    <a:pt x="114" y="424"/>
                    <a:pt x="137" y="424"/>
                    <a:pt x="158" y="424"/>
                  </a:cubicBezTo>
                  <a:cubicBezTo>
                    <a:pt x="178" y="425"/>
                    <a:pt x="194" y="421"/>
                    <a:pt x="205" y="408"/>
                  </a:cubicBezTo>
                  <a:lnTo>
                    <a:pt x="291" y="588"/>
                  </a:lnTo>
                  <a:lnTo>
                    <a:pt x="312" y="475"/>
                  </a:lnTo>
                  <a:lnTo>
                    <a:pt x="297" y="468"/>
                  </a:lnTo>
                  <a:lnTo>
                    <a:pt x="298" y="452"/>
                  </a:lnTo>
                  <a:lnTo>
                    <a:pt x="360" y="452"/>
                  </a:lnTo>
                  <a:lnTo>
                    <a:pt x="360" y="468"/>
                  </a:lnTo>
                  <a:lnTo>
                    <a:pt x="346" y="475"/>
                  </a:lnTo>
                  <a:lnTo>
                    <a:pt x="365" y="583"/>
                  </a:lnTo>
                  <a:lnTo>
                    <a:pt x="439" y="415"/>
                  </a:lnTo>
                  <a:cubicBezTo>
                    <a:pt x="450" y="420"/>
                    <a:pt x="464" y="422"/>
                    <a:pt x="482" y="420"/>
                  </a:cubicBezTo>
                  <a:cubicBezTo>
                    <a:pt x="502" y="420"/>
                    <a:pt x="523" y="420"/>
                    <a:pt x="545" y="420"/>
                  </a:cubicBezTo>
                  <a:cubicBezTo>
                    <a:pt x="604" y="475"/>
                    <a:pt x="641" y="606"/>
                    <a:pt x="632" y="691"/>
                  </a:cubicBezTo>
                  <a:cubicBezTo>
                    <a:pt x="614" y="704"/>
                    <a:pt x="583" y="714"/>
                    <a:pt x="544" y="722"/>
                  </a:cubicBezTo>
                  <a:lnTo>
                    <a:pt x="532" y="681"/>
                  </a:lnTo>
                  <a:lnTo>
                    <a:pt x="504" y="729"/>
                  </a:lnTo>
                  <a:cubicBezTo>
                    <a:pt x="390" y="746"/>
                    <a:pt x="233" y="748"/>
                    <a:pt x="123" y="731"/>
                  </a:cubicBezTo>
                  <a:lnTo>
                    <a:pt x="94" y="681"/>
                  </a:lnTo>
                  <a:lnTo>
                    <a:pt x="81" y="724"/>
                  </a:lnTo>
                  <a:cubicBezTo>
                    <a:pt x="43" y="716"/>
                    <a:pt x="14" y="705"/>
                    <a:pt x="0" y="691"/>
                  </a:cubicBezTo>
                  <a:cubicBezTo>
                    <a:pt x="1" y="616"/>
                    <a:pt x="15" y="489"/>
                    <a:pt x="90" y="424"/>
                  </a:cubicBezTo>
                  <a:close/>
                  <a:moveTo>
                    <a:pt x="185" y="289"/>
                  </a:moveTo>
                  <a:lnTo>
                    <a:pt x="185" y="289"/>
                  </a:lnTo>
                  <a:cubicBezTo>
                    <a:pt x="175" y="284"/>
                    <a:pt x="168" y="275"/>
                    <a:pt x="163" y="264"/>
                  </a:cubicBezTo>
                  <a:cubicBezTo>
                    <a:pt x="157" y="251"/>
                    <a:pt x="155" y="234"/>
                    <a:pt x="155" y="214"/>
                  </a:cubicBezTo>
                  <a:lnTo>
                    <a:pt x="155" y="207"/>
                  </a:lnTo>
                  <a:lnTo>
                    <a:pt x="160" y="204"/>
                  </a:lnTo>
                  <a:cubicBezTo>
                    <a:pt x="162" y="203"/>
                    <a:pt x="163" y="202"/>
                    <a:pt x="164" y="202"/>
                  </a:cubicBezTo>
                  <a:cubicBezTo>
                    <a:pt x="152" y="117"/>
                    <a:pt x="162" y="78"/>
                    <a:pt x="199" y="47"/>
                  </a:cubicBezTo>
                  <a:cubicBezTo>
                    <a:pt x="256" y="0"/>
                    <a:pt x="365" y="0"/>
                    <a:pt x="423" y="43"/>
                  </a:cubicBezTo>
                  <a:cubicBezTo>
                    <a:pt x="463" y="72"/>
                    <a:pt x="477" y="123"/>
                    <a:pt x="466" y="200"/>
                  </a:cubicBezTo>
                  <a:cubicBezTo>
                    <a:pt x="468" y="201"/>
                    <a:pt x="470" y="202"/>
                    <a:pt x="472" y="204"/>
                  </a:cubicBezTo>
                  <a:lnTo>
                    <a:pt x="478" y="207"/>
                  </a:lnTo>
                  <a:lnTo>
                    <a:pt x="478" y="214"/>
                  </a:lnTo>
                  <a:cubicBezTo>
                    <a:pt x="478" y="233"/>
                    <a:pt x="476" y="250"/>
                    <a:pt x="471" y="263"/>
                  </a:cubicBezTo>
                  <a:cubicBezTo>
                    <a:pt x="466" y="275"/>
                    <a:pt x="459" y="283"/>
                    <a:pt x="449" y="288"/>
                  </a:cubicBezTo>
                  <a:cubicBezTo>
                    <a:pt x="434" y="338"/>
                    <a:pt x="381" y="392"/>
                    <a:pt x="328" y="397"/>
                  </a:cubicBezTo>
                  <a:cubicBezTo>
                    <a:pt x="319" y="398"/>
                    <a:pt x="308" y="398"/>
                    <a:pt x="299" y="395"/>
                  </a:cubicBezTo>
                  <a:cubicBezTo>
                    <a:pt x="241" y="374"/>
                    <a:pt x="203" y="350"/>
                    <a:pt x="185" y="289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4980198" y="3788957"/>
              <a:ext cx="13388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ADMIN</a:t>
              </a:r>
              <a:endPara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92586" y="2608172"/>
            <a:ext cx="2171198" cy="3725210"/>
            <a:chOff x="739870" y="2676669"/>
            <a:chExt cx="2171198" cy="3725210"/>
          </a:xfrm>
        </p:grpSpPr>
        <p:sp>
          <p:nvSpPr>
            <p:cNvPr id="8" name="任意多边形 7"/>
            <p:cNvSpPr/>
            <p:nvPr/>
          </p:nvSpPr>
          <p:spPr>
            <a:xfrm>
              <a:off x="739870" y="2676669"/>
              <a:ext cx="2171198" cy="1906801"/>
            </a:xfrm>
            <a:custGeom>
              <a:avLst/>
              <a:gdLst>
                <a:gd name="connsiteX0" fmla="*/ 1012372 w 2024744"/>
                <a:gd name="connsiteY0" fmla="*/ 0 h 1778181"/>
                <a:gd name="connsiteX1" fmla="*/ 2024744 w 2024744"/>
                <a:gd name="connsiteY1" fmla="*/ 803366 h 1778181"/>
                <a:gd name="connsiteX2" fmla="*/ 1578399 w 2024744"/>
                <a:gd name="connsiteY2" fmla="*/ 1469530 h 1778181"/>
                <a:gd name="connsiteX3" fmla="*/ 1571378 w 2024744"/>
                <a:gd name="connsiteY3" fmla="*/ 1472554 h 1778181"/>
                <a:gd name="connsiteX4" fmla="*/ 1526368 w 2024744"/>
                <a:gd name="connsiteY4" fmla="*/ 1533011 h 1778181"/>
                <a:gd name="connsiteX5" fmla="*/ 1258661 w 2024744"/>
                <a:gd name="connsiteY5" fmla="*/ 1778181 h 1778181"/>
                <a:gd name="connsiteX6" fmla="*/ 1331080 w 2024744"/>
                <a:gd name="connsiteY6" fmla="*/ 1576978 h 1778181"/>
                <a:gd name="connsiteX7" fmla="*/ 1333637 w 2024744"/>
                <a:gd name="connsiteY7" fmla="*/ 1564743 h 1778181"/>
                <a:gd name="connsiteX8" fmla="*/ 1313421 w 2024744"/>
                <a:gd name="connsiteY8" fmla="*/ 1570614 h 1778181"/>
                <a:gd name="connsiteX9" fmla="*/ 1012372 w 2024744"/>
                <a:gd name="connsiteY9" fmla="*/ 1606732 h 1778181"/>
                <a:gd name="connsiteX10" fmla="*/ 0 w 2024744"/>
                <a:gd name="connsiteY10" fmla="*/ 803366 h 1778181"/>
                <a:gd name="connsiteX11" fmla="*/ 1012372 w 2024744"/>
                <a:gd name="connsiteY11" fmla="*/ 0 h 17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24744" h="1778181">
                  <a:moveTo>
                    <a:pt x="1012372" y="0"/>
                  </a:moveTo>
                  <a:cubicBezTo>
                    <a:pt x="1571490" y="0"/>
                    <a:pt x="2024744" y="359679"/>
                    <a:pt x="2024744" y="803366"/>
                  </a:cubicBezTo>
                  <a:cubicBezTo>
                    <a:pt x="2024744" y="1080670"/>
                    <a:pt x="1847692" y="1325159"/>
                    <a:pt x="1578399" y="1469530"/>
                  </a:cubicBezTo>
                  <a:lnTo>
                    <a:pt x="1571378" y="1472554"/>
                  </a:lnTo>
                  <a:lnTo>
                    <a:pt x="1526368" y="1533011"/>
                  </a:lnTo>
                  <a:cubicBezTo>
                    <a:pt x="1453040" y="1624455"/>
                    <a:pt x="1358502" y="1720761"/>
                    <a:pt x="1258661" y="1778181"/>
                  </a:cubicBezTo>
                  <a:cubicBezTo>
                    <a:pt x="1290264" y="1709935"/>
                    <a:pt x="1314011" y="1643260"/>
                    <a:pt x="1331080" y="1576978"/>
                  </a:cubicBezTo>
                  <a:lnTo>
                    <a:pt x="1333637" y="1564743"/>
                  </a:lnTo>
                  <a:lnTo>
                    <a:pt x="1313421" y="1570614"/>
                  </a:lnTo>
                  <a:cubicBezTo>
                    <a:pt x="1218319" y="1594087"/>
                    <a:pt x="1117207" y="1606732"/>
                    <a:pt x="1012372" y="1606732"/>
                  </a:cubicBezTo>
                  <a:cubicBezTo>
                    <a:pt x="453254" y="1606732"/>
                    <a:pt x="0" y="1247053"/>
                    <a:pt x="0" y="803366"/>
                  </a:cubicBezTo>
                  <a:cubicBezTo>
                    <a:pt x="0" y="359679"/>
                    <a:pt x="453254" y="0"/>
                    <a:pt x="1012372" y="0"/>
                  </a:cubicBezTo>
                  <a:close/>
                </a:path>
              </a:pathLst>
            </a:custGeom>
            <a:solidFill>
              <a:srgbClr val="5ABC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456308" y="4647468"/>
              <a:ext cx="875343" cy="1754411"/>
              <a:chOff x="1647825" y="4345931"/>
              <a:chExt cx="816298" cy="1636071"/>
            </a:xfrm>
            <a:solidFill>
              <a:srgbClr val="5ABCD2"/>
            </a:solidFill>
          </p:grpSpPr>
          <p:sp>
            <p:nvSpPr>
              <p:cNvPr id="13" name="椭圆 12"/>
              <p:cNvSpPr/>
              <p:nvPr/>
            </p:nvSpPr>
            <p:spPr>
              <a:xfrm>
                <a:off x="1888535" y="4345931"/>
                <a:ext cx="275698" cy="27569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4" name="任意多边形 13"/>
              <p:cNvSpPr/>
              <p:nvPr/>
            </p:nvSpPr>
            <p:spPr>
              <a:xfrm>
                <a:off x="1663381" y="4650115"/>
                <a:ext cx="771956" cy="611131"/>
              </a:xfrm>
              <a:custGeom>
                <a:avLst/>
                <a:gdLst>
                  <a:gd name="connsiteX0" fmla="*/ 101089 w 771956"/>
                  <a:gd name="connsiteY0" fmla="*/ 592751 h 611131"/>
                  <a:gd name="connsiteX1" fmla="*/ 0 w 771956"/>
                  <a:gd name="connsiteY1" fmla="*/ 583561 h 611131"/>
                  <a:gd name="connsiteX2" fmla="*/ 133254 w 771956"/>
                  <a:gd name="connsiteY2" fmla="*/ 87304 h 611131"/>
                  <a:gd name="connsiteX3" fmla="*/ 349218 w 771956"/>
                  <a:gd name="connsiteY3" fmla="*/ 0 h 611131"/>
                  <a:gd name="connsiteX4" fmla="*/ 422738 w 771956"/>
                  <a:gd name="connsiteY4" fmla="*/ 4595 h 611131"/>
                  <a:gd name="connsiteX5" fmla="*/ 634106 w 771956"/>
                  <a:gd name="connsiteY5" fmla="*/ 68924 h 611131"/>
                  <a:gd name="connsiteX6" fmla="*/ 771956 w 771956"/>
                  <a:gd name="connsiteY6" fmla="*/ 588156 h 611131"/>
                  <a:gd name="connsiteX7" fmla="*/ 684651 w 771956"/>
                  <a:gd name="connsiteY7" fmla="*/ 611131 h 611131"/>
                  <a:gd name="connsiteX8" fmla="*/ 583562 w 771956"/>
                  <a:gd name="connsiteY8" fmla="*/ 220558 h 611131"/>
                  <a:gd name="connsiteX9" fmla="*/ 537612 w 771956"/>
                  <a:gd name="connsiteY9" fmla="*/ 238938 h 611131"/>
                  <a:gd name="connsiteX10" fmla="*/ 537612 w 771956"/>
                  <a:gd name="connsiteY10" fmla="*/ 555992 h 611131"/>
                  <a:gd name="connsiteX11" fmla="*/ 225154 w 771956"/>
                  <a:gd name="connsiteY11" fmla="*/ 555992 h 611131"/>
                  <a:gd name="connsiteX12" fmla="*/ 225154 w 771956"/>
                  <a:gd name="connsiteY12" fmla="*/ 229748 h 611131"/>
                  <a:gd name="connsiteX13" fmla="*/ 188394 w 771956"/>
                  <a:gd name="connsiteY13" fmla="*/ 234343 h 611131"/>
                  <a:gd name="connsiteX14" fmla="*/ 101089 w 771956"/>
                  <a:gd name="connsiteY14" fmla="*/ 592751 h 611131"/>
                  <a:gd name="connsiteX0" fmla="*/ 101089 w 771956"/>
                  <a:gd name="connsiteY0" fmla="*/ 592751 h 611131"/>
                  <a:gd name="connsiteX1" fmla="*/ 0 w 771956"/>
                  <a:gd name="connsiteY1" fmla="*/ 583561 h 611131"/>
                  <a:gd name="connsiteX2" fmla="*/ 133254 w 771956"/>
                  <a:gd name="connsiteY2" fmla="*/ 87304 h 611131"/>
                  <a:gd name="connsiteX3" fmla="*/ 349218 w 771956"/>
                  <a:gd name="connsiteY3" fmla="*/ 0 h 611131"/>
                  <a:gd name="connsiteX4" fmla="*/ 422738 w 771956"/>
                  <a:gd name="connsiteY4" fmla="*/ 4595 h 611131"/>
                  <a:gd name="connsiteX5" fmla="*/ 634106 w 771956"/>
                  <a:gd name="connsiteY5" fmla="*/ 68924 h 611131"/>
                  <a:gd name="connsiteX6" fmla="*/ 771956 w 771956"/>
                  <a:gd name="connsiteY6" fmla="*/ 588156 h 611131"/>
                  <a:gd name="connsiteX7" fmla="*/ 684651 w 771956"/>
                  <a:gd name="connsiteY7" fmla="*/ 611131 h 611131"/>
                  <a:gd name="connsiteX8" fmla="*/ 583562 w 771956"/>
                  <a:gd name="connsiteY8" fmla="*/ 220558 h 611131"/>
                  <a:gd name="connsiteX9" fmla="*/ 537612 w 771956"/>
                  <a:gd name="connsiteY9" fmla="*/ 238938 h 611131"/>
                  <a:gd name="connsiteX10" fmla="*/ 537612 w 771956"/>
                  <a:gd name="connsiteY10" fmla="*/ 555992 h 611131"/>
                  <a:gd name="connsiteX11" fmla="*/ 225154 w 771956"/>
                  <a:gd name="connsiteY11" fmla="*/ 555992 h 611131"/>
                  <a:gd name="connsiteX12" fmla="*/ 225154 w 771956"/>
                  <a:gd name="connsiteY12" fmla="*/ 229748 h 611131"/>
                  <a:gd name="connsiteX13" fmla="*/ 188394 w 771956"/>
                  <a:gd name="connsiteY13" fmla="*/ 234343 h 611131"/>
                  <a:gd name="connsiteX14" fmla="*/ 101089 w 771956"/>
                  <a:gd name="connsiteY14" fmla="*/ 592751 h 611131"/>
                  <a:gd name="connsiteX0" fmla="*/ 101089 w 771956"/>
                  <a:gd name="connsiteY0" fmla="*/ 592751 h 611131"/>
                  <a:gd name="connsiteX1" fmla="*/ 0 w 771956"/>
                  <a:gd name="connsiteY1" fmla="*/ 583561 h 611131"/>
                  <a:gd name="connsiteX2" fmla="*/ 133254 w 771956"/>
                  <a:gd name="connsiteY2" fmla="*/ 87304 h 611131"/>
                  <a:gd name="connsiteX3" fmla="*/ 349218 w 771956"/>
                  <a:gd name="connsiteY3" fmla="*/ 0 h 611131"/>
                  <a:gd name="connsiteX4" fmla="*/ 422738 w 771956"/>
                  <a:gd name="connsiteY4" fmla="*/ 4595 h 611131"/>
                  <a:gd name="connsiteX5" fmla="*/ 634106 w 771956"/>
                  <a:gd name="connsiteY5" fmla="*/ 68924 h 611131"/>
                  <a:gd name="connsiteX6" fmla="*/ 771956 w 771956"/>
                  <a:gd name="connsiteY6" fmla="*/ 588156 h 611131"/>
                  <a:gd name="connsiteX7" fmla="*/ 684651 w 771956"/>
                  <a:gd name="connsiteY7" fmla="*/ 611131 h 611131"/>
                  <a:gd name="connsiteX8" fmla="*/ 583562 w 771956"/>
                  <a:gd name="connsiteY8" fmla="*/ 220558 h 611131"/>
                  <a:gd name="connsiteX9" fmla="*/ 537612 w 771956"/>
                  <a:gd name="connsiteY9" fmla="*/ 238938 h 611131"/>
                  <a:gd name="connsiteX10" fmla="*/ 537612 w 771956"/>
                  <a:gd name="connsiteY10" fmla="*/ 555992 h 611131"/>
                  <a:gd name="connsiteX11" fmla="*/ 225154 w 771956"/>
                  <a:gd name="connsiteY11" fmla="*/ 555992 h 611131"/>
                  <a:gd name="connsiteX12" fmla="*/ 225154 w 771956"/>
                  <a:gd name="connsiteY12" fmla="*/ 229748 h 611131"/>
                  <a:gd name="connsiteX13" fmla="*/ 188394 w 771956"/>
                  <a:gd name="connsiteY13" fmla="*/ 234343 h 611131"/>
                  <a:gd name="connsiteX14" fmla="*/ 101089 w 771956"/>
                  <a:gd name="connsiteY14" fmla="*/ 592751 h 611131"/>
                  <a:gd name="connsiteX0" fmla="*/ 101089 w 771956"/>
                  <a:gd name="connsiteY0" fmla="*/ 592751 h 611131"/>
                  <a:gd name="connsiteX1" fmla="*/ 0 w 771956"/>
                  <a:gd name="connsiteY1" fmla="*/ 583561 h 611131"/>
                  <a:gd name="connsiteX2" fmla="*/ 133254 w 771956"/>
                  <a:gd name="connsiteY2" fmla="*/ 87304 h 611131"/>
                  <a:gd name="connsiteX3" fmla="*/ 349218 w 771956"/>
                  <a:gd name="connsiteY3" fmla="*/ 0 h 611131"/>
                  <a:gd name="connsiteX4" fmla="*/ 422738 w 771956"/>
                  <a:gd name="connsiteY4" fmla="*/ 4595 h 611131"/>
                  <a:gd name="connsiteX5" fmla="*/ 634106 w 771956"/>
                  <a:gd name="connsiteY5" fmla="*/ 68924 h 611131"/>
                  <a:gd name="connsiteX6" fmla="*/ 771956 w 771956"/>
                  <a:gd name="connsiteY6" fmla="*/ 588156 h 611131"/>
                  <a:gd name="connsiteX7" fmla="*/ 684651 w 771956"/>
                  <a:gd name="connsiteY7" fmla="*/ 611131 h 611131"/>
                  <a:gd name="connsiteX8" fmla="*/ 583562 w 771956"/>
                  <a:gd name="connsiteY8" fmla="*/ 220558 h 611131"/>
                  <a:gd name="connsiteX9" fmla="*/ 537612 w 771956"/>
                  <a:gd name="connsiteY9" fmla="*/ 238938 h 611131"/>
                  <a:gd name="connsiteX10" fmla="*/ 537612 w 771956"/>
                  <a:gd name="connsiteY10" fmla="*/ 555992 h 611131"/>
                  <a:gd name="connsiteX11" fmla="*/ 225154 w 771956"/>
                  <a:gd name="connsiteY11" fmla="*/ 555992 h 611131"/>
                  <a:gd name="connsiteX12" fmla="*/ 225154 w 771956"/>
                  <a:gd name="connsiteY12" fmla="*/ 229748 h 611131"/>
                  <a:gd name="connsiteX13" fmla="*/ 188394 w 771956"/>
                  <a:gd name="connsiteY13" fmla="*/ 234343 h 611131"/>
                  <a:gd name="connsiteX14" fmla="*/ 101089 w 771956"/>
                  <a:gd name="connsiteY14" fmla="*/ 592751 h 611131"/>
                  <a:gd name="connsiteX0" fmla="*/ 101089 w 771956"/>
                  <a:gd name="connsiteY0" fmla="*/ 592751 h 611131"/>
                  <a:gd name="connsiteX1" fmla="*/ 0 w 771956"/>
                  <a:gd name="connsiteY1" fmla="*/ 583561 h 611131"/>
                  <a:gd name="connsiteX2" fmla="*/ 133254 w 771956"/>
                  <a:gd name="connsiteY2" fmla="*/ 87304 h 611131"/>
                  <a:gd name="connsiteX3" fmla="*/ 349218 w 771956"/>
                  <a:gd name="connsiteY3" fmla="*/ 0 h 611131"/>
                  <a:gd name="connsiteX4" fmla="*/ 422738 w 771956"/>
                  <a:gd name="connsiteY4" fmla="*/ 4595 h 611131"/>
                  <a:gd name="connsiteX5" fmla="*/ 634106 w 771956"/>
                  <a:gd name="connsiteY5" fmla="*/ 68924 h 611131"/>
                  <a:gd name="connsiteX6" fmla="*/ 771956 w 771956"/>
                  <a:gd name="connsiteY6" fmla="*/ 588156 h 611131"/>
                  <a:gd name="connsiteX7" fmla="*/ 684651 w 771956"/>
                  <a:gd name="connsiteY7" fmla="*/ 611131 h 611131"/>
                  <a:gd name="connsiteX8" fmla="*/ 583562 w 771956"/>
                  <a:gd name="connsiteY8" fmla="*/ 220558 h 611131"/>
                  <a:gd name="connsiteX9" fmla="*/ 537612 w 771956"/>
                  <a:gd name="connsiteY9" fmla="*/ 238938 h 611131"/>
                  <a:gd name="connsiteX10" fmla="*/ 537612 w 771956"/>
                  <a:gd name="connsiteY10" fmla="*/ 555992 h 611131"/>
                  <a:gd name="connsiteX11" fmla="*/ 225154 w 771956"/>
                  <a:gd name="connsiteY11" fmla="*/ 555992 h 611131"/>
                  <a:gd name="connsiteX12" fmla="*/ 225154 w 771956"/>
                  <a:gd name="connsiteY12" fmla="*/ 229748 h 611131"/>
                  <a:gd name="connsiteX13" fmla="*/ 188394 w 771956"/>
                  <a:gd name="connsiteY13" fmla="*/ 234343 h 611131"/>
                  <a:gd name="connsiteX14" fmla="*/ 101089 w 771956"/>
                  <a:gd name="connsiteY14" fmla="*/ 592751 h 611131"/>
                  <a:gd name="connsiteX0" fmla="*/ 101089 w 771956"/>
                  <a:gd name="connsiteY0" fmla="*/ 592751 h 611131"/>
                  <a:gd name="connsiteX1" fmla="*/ 0 w 771956"/>
                  <a:gd name="connsiteY1" fmla="*/ 583561 h 611131"/>
                  <a:gd name="connsiteX2" fmla="*/ 133254 w 771956"/>
                  <a:gd name="connsiteY2" fmla="*/ 87304 h 611131"/>
                  <a:gd name="connsiteX3" fmla="*/ 349218 w 771956"/>
                  <a:gd name="connsiteY3" fmla="*/ 0 h 611131"/>
                  <a:gd name="connsiteX4" fmla="*/ 422738 w 771956"/>
                  <a:gd name="connsiteY4" fmla="*/ 2214 h 611131"/>
                  <a:gd name="connsiteX5" fmla="*/ 634106 w 771956"/>
                  <a:gd name="connsiteY5" fmla="*/ 68924 h 611131"/>
                  <a:gd name="connsiteX6" fmla="*/ 771956 w 771956"/>
                  <a:gd name="connsiteY6" fmla="*/ 588156 h 611131"/>
                  <a:gd name="connsiteX7" fmla="*/ 684651 w 771956"/>
                  <a:gd name="connsiteY7" fmla="*/ 611131 h 611131"/>
                  <a:gd name="connsiteX8" fmla="*/ 583562 w 771956"/>
                  <a:gd name="connsiteY8" fmla="*/ 220558 h 611131"/>
                  <a:gd name="connsiteX9" fmla="*/ 537612 w 771956"/>
                  <a:gd name="connsiteY9" fmla="*/ 238938 h 611131"/>
                  <a:gd name="connsiteX10" fmla="*/ 537612 w 771956"/>
                  <a:gd name="connsiteY10" fmla="*/ 555992 h 611131"/>
                  <a:gd name="connsiteX11" fmla="*/ 225154 w 771956"/>
                  <a:gd name="connsiteY11" fmla="*/ 555992 h 611131"/>
                  <a:gd name="connsiteX12" fmla="*/ 225154 w 771956"/>
                  <a:gd name="connsiteY12" fmla="*/ 229748 h 611131"/>
                  <a:gd name="connsiteX13" fmla="*/ 188394 w 771956"/>
                  <a:gd name="connsiteY13" fmla="*/ 234343 h 611131"/>
                  <a:gd name="connsiteX14" fmla="*/ 101089 w 771956"/>
                  <a:gd name="connsiteY14" fmla="*/ 592751 h 611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1956" h="611131">
                    <a:moveTo>
                      <a:pt x="101089" y="592751"/>
                    </a:moveTo>
                    <a:lnTo>
                      <a:pt x="0" y="583561"/>
                    </a:lnTo>
                    <a:lnTo>
                      <a:pt x="133254" y="87304"/>
                    </a:lnTo>
                    <a:cubicBezTo>
                      <a:pt x="145711" y="62965"/>
                      <a:pt x="277230" y="29101"/>
                      <a:pt x="349218" y="0"/>
                    </a:cubicBezTo>
                    <a:lnTo>
                      <a:pt x="422738" y="2214"/>
                    </a:lnTo>
                    <a:cubicBezTo>
                      <a:pt x="493194" y="23657"/>
                      <a:pt x="625562" y="47481"/>
                      <a:pt x="634106" y="68924"/>
                    </a:cubicBezTo>
                    <a:lnTo>
                      <a:pt x="771956" y="588156"/>
                    </a:lnTo>
                    <a:lnTo>
                      <a:pt x="684651" y="611131"/>
                    </a:lnTo>
                    <a:lnTo>
                      <a:pt x="583562" y="220558"/>
                    </a:lnTo>
                    <a:cubicBezTo>
                      <a:pt x="573008" y="193347"/>
                      <a:pt x="552929" y="232811"/>
                      <a:pt x="537612" y="238938"/>
                    </a:cubicBezTo>
                    <a:lnTo>
                      <a:pt x="537612" y="555992"/>
                    </a:lnTo>
                    <a:lnTo>
                      <a:pt x="225154" y="555992"/>
                    </a:lnTo>
                    <a:lnTo>
                      <a:pt x="225154" y="229748"/>
                    </a:lnTo>
                    <a:cubicBezTo>
                      <a:pt x="212901" y="231280"/>
                      <a:pt x="198266" y="213761"/>
                      <a:pt x="188394" y="234343"/>
                    </a:cubicBezTo>
                    <a:lnTo>
                      <a:pt x="101089" y="59275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5" name="任意多边形 14"/>
              <p:cNvSpPr/>
              <p:nvPr/>
            </p:nvSpPr>
            <p:spPr>
              <a:xfrm>
                <a:off x="1647825" y="5272089"/>
                <a:ext cx="107156" cy="76972"/>
              </a:xfrm>
              <a:custGeom>
                <a:avLst/>
                <a:gdLst>
                  <a:gd name="connsiteX0" fmla="*/ 107156 w 107156"/>
                  <a:gd name="connsiteY0" fmla="*/ 23812 h 76200"/>
                  <a:gd name="connsiteX1" fmla="*/ 0 w 107156"/>
                  <a:gd name="connsiteY1" fmla="*/ 0 h 76200"/>
                  <a:gd name="connsiteX2" fmla="*/ 42863 w 107156"/>
                  <a:gd name="connsiteY2" fmla="*/ 76200 h 76200"/>
                  <a:gd name="connsiteX3" fmla="*/ 107156 w 107156"/>
                  <a:gd name="connsiteY3" fmla="*/ 23812 h 76200"/>
                  <a:gd name="connsiteX0" fmla="*/ 107156 w 107156"/>
                  <a:gd name="connsiteY0" fmla="*/ 23812 h 76200"/>
                  <a:gd name="connsiteX1" fmla="*/ 0 w 107156"/>
                  <a:gd name="connsiteY1" fmla="*/ 0 h 76200"/>
                  <a:gd name="connsiteX2" fmla="*/ 42863 w 107156"/>
                  <a:gd name="connsiteY2" fmla="*/ 76200 h 76200"/>
                  <a:gd name="connsiteX3" fmla="*/ 107156 w 107156"/>
                  <a:gd name="connsiteY3" fmla="*/ 23812 h 76200"/>
                  <a:gd name="connsiteX0" fmla="*/ 107156 w 107156"/>
                  <a:gd name="connsiteY0" fmla="*/ 23812 h 76200"/>
                  <a:gd name="connsiteX1" fmla="*/ 0 w 107156"/>
                  <a:gd name="connsiteY1" fmla="*/ 0 h 76200"/>
                  <a:gd name="connsiteX2" fmla="*/ 42863 w 107156"/>
                  <a:gd name="connsiteY2" fmla="*/ 76200 h 76200"/>
                  <a:gd name="connsiteX3" fmla="*/ 107156 w 107156"/>
                  <a:gd name="connsiteY3" fmla="*/ 23812 h 76200"/>
                  <a:gd name="connsiteX0" fmla="*/ 107156 w 107156"/>
                  <a:gd name="connsiteY0" fmla="*/ 23812 h 76857"/>
                  <a:gd name="connsiteX1" fmla="*/ 0 w 107156"/>
                  <a:gd name="connsiteY1" fmla="*/ 0 h 76857"/>
                  <a:gd name="connsiteX2" fmla="*/ 42863 w 107156"/>
                  <a:gd name="connsiteY2" fmla="*/ 76200 h 76857"/>
                  <a:gd name="connsiteX3" fmla="*/ 107156 w 107156"/>
                  <a:gd name="connsiteY3" fmla="*/ 23812 h 76857"/>
                  <a:gd name="connsiteX0" fmla="*/ 107156 w 107156"/>
                  <a:gd name="connsiteY0" fmla="*/ 23812 h 76972"/>
                  <a:gd name="connsiteX1" fmla="*/ 0 w 107156"/>
                  <a:gd name="connsiteY1" fmla="*/ 0 h 76972"/>
                  <a:gd name="connsiteX2" fmla="*/ 42863 w 107156"/>
                  <a:gd name="connsiteY2" fmla="*/ 76200 h 76972"/>
                  <a:gd name="connsiteX3" fmla="*/ 107156 w 107156"/>
                  <a:gd name="connsiteY3" fmla="*/ 23812 h 76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7156" h="76972">
                    <a:moveTo>
                      <a:pt x="107156" y="23812"/>
                    </a:moveTo>
                    <a:lnTo>
                      <a:pt x="0" y="0"/>
                    </a:lnTo>
                    <a:cubicBezTo>
                      <a:pt x="1" y="56356"/>
                      <a:pt x="16668" y="67469"/>
                      <a:pt x="42863" y="76200"/>
                    </a:cubicBezTo>
                    <a:cubicBezTo>
                      <a:pt x="73819" y="82549"/>
                      <a:pt x="95250" y="48419"/>
                      <a:pt x="107156" y="238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 flipH="1">
                <a:off x="2344848" y="5272089"/>
                <a:ext cx="107156" cy="76972"/>
              </a:xfrm>
              <a:custGeom>
                <a:avLst/>
                <a:gdLst>
                  <a:gd name="connsiteX0" fmla="*/ 107156 w 107156"/>
                  <a:gd name="connsiteY0" fmla="*/ 23812 h 76200"/>
                  <a:gd name="connsiteX1" fmla="*/ 0 w 107156"/>
                  <a:gd name="connsiteY1" fmla="*/ 0 h 76200"/>
                  <a:gd name="connsiteX2" fmla="*/ 42863 w 107156"/>
                  <a:gd name="connsiteY2" fmla="*/ 76200 h 76200"/>
                  <a:gd name="connsiteX3" fmla="*/ 107156 w 107156"/>
                  <a:gd name="connsiteY3" fmla="*/ 23812 h 76200"/>
                  <a:gd name="connsiteX0" fmla="*/ 107156 w 107156"/>
                  <a:gd name="connsiteY0" fmla="*/ 23812 h 76200"/>
                  <a:gd name="connsiteX1" fmla="*/ 0 w 107156"/>
                  <a:gd name="connsiteY1" fmla="*/ 0 h 76200"/>
                  <a:gd name="connsiteX2" fmla="*/ 42863 w 107156"/>
                  <a:gd name="connsiteY2" fmla="*/ 76200 h 76200"/>
                  <a:gd name="connsiteX3" fmla="*/ 107156 w 107156"/>
                  <a:gd name="connsiteY3" fmla="*/ 23812 h 76200"/>
                  <a:gd name="connsiteX0" fmla="*/ 107156 w 107156"/>
                  <a:gd name="connsiteY0" fmla="*/ 23812 h 76200"/>
                  <a:gd name="connsiteX1" fmla="*/ 0 w 107156"/>
                  <a:gd name="connsiteY1" fmla="*/ 0 h 76200"/>
                  <a:gd name="connsiteX2" fmla="*/ 42863 w 107156"/>
                  <a:gd name="connsiteY2" fmla="*/ 76200 h 76200"/>
                  <a:gd name="connsiteX3" fmla="*/ 107156 w 107156"/>
                  <a:gd name="connsiteY3" fmla="*/ 23812 h 76200"/>
                  <a:gd name="connsiteX0" fmla="*/ 107156 w 107156"/>
                  <a:gd name="connsiteY0" fmla="*/ 23812 h 76857"/>
                  <a:gd name="connsiteX1" fmla="*/ 0 w 107156"/>
                  <a:gd name="connsiteY1" fmla="*/ 0 h 76857"/>
                  <a:gd name="connsiteX2" fmla="*/ 42863 w 107156"/>
                  <a:gd name="connsiteY2" fmla="*/ 76200 h 76857"/>
                  <a:gd name="connsiteX3" fmla="*/ 107156 w 107156"/>
                  <a:gd name="connsiteY3" fmla="*/ 23812 h 76857"/>
                  <a:gd name="connsiteX0" fmla="*/ 107156 w 107156"/>
                  <a:gd name="connsiteY0" fmla="*/ 23812 h 76972"/>
                  <a:gd name="connsiteX1" fmla="*/ 0 w 107156"/>
                  <a:gd name="connsiteY1" fmla="*/ 0 h 76972"/>
                  <a:gd name="connsiteX2" fmla="*/ 42863 w 107156"/>
                  <a:gd name="connsiteY2" fmla="*/ 76200 h 76972"/>
                  <a:gd name="connsiteX3" fmla="*/ 107156 w 107156"/>
                  <a:gd name="connsiteY3" fmla="*/ 23812 h 76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7156" h="76972">
                    <a:moveTo>
                      <a:pt x="107156" y="23812"/>
                    </a:moveTo>
                    <a:lnTo>
                      <a:pt x="0" y="0"/>
                    </a:lnTo>
                    <a:cubicBezTo>
                      <a:pt x="1" y="56356"/>
                      <a:pt x="16668" y="67469"/>
                      <a:pt x="42863" y="76200"/>
                    </a:cubicBezTo>
                    <a:cubicBezTo>
                      <a:pt x="73819" y="82549"/>
                      <a:pt x="95250" y="48419"/>
                      <a:pt x="107156" y="238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7" name="任意多边形 16"/>
              <p:cNvSpPr/>
              <p:nvPr/>
            </p:nvSpPr>
            <p:spPr>
              <a:xfrm>
                <a:off x="2350293" y="5366534"/>
                <a:ext cx="113830" cy="412760"/>
              </a:xfrm>
              <a:custGeom>
                <a:avLst/>
                <a:gdLst>
                  <a:gd name="connsiteX0" fmla="*/ 34055 w 113830"/>
                  <a:gd name="connsiteY0" fmla="*/ 0 h 412760"/>
                  <a:gd name="connsiteX1" fmla="*/ 79774 w 113830"/>
                  <a:gd name="connsiteY1" fmla="*/ 0 h 412760"/>
                  <a:gd name="connsiteX2" fmla="*/ 79774 w 113830"/>
                  <a:gd name="connsiteY2" fmla="*/ 17472 h 412760"/>
                  <a:gd name="connsiteX3" fmla="*/ 94858 w 113830"/>
                  <a:gd name="connsiteY3" fmla="*/ 17472 h 412760"/>
                  <a:gd name="connsiteX4" fmla="*/ 113830 w 113830"/>
                  <a:gd name="connsiteY4" fmla="*/ 36444 h 412760"/>
                  <a:gd name="connsiteX5" fmla="*/ 113830 w 113830"/>
                  <a:gd name="connsiteY5" fmla="*/ 393788 h 412760"/>
                  <a:gd name="connsiteX6" fmla="*/ 94858 w 113830"/>
                  <a:gd name="connsiteY6" fmla="*/ 412760 h 412760"/>
                  <a:gd name="connsiteX7" fmla="*/ 18972 w 113830"/>
                  <a:gd name="connsiteY7" fmla="*/ 412760 h 412760"/>
                  <a:gd name="connsiteX8" fmla="*/ 0 w 113830"/>
                  <a:gd name="connsiteY8" fmla="*/ 393788 h 412760"/>
                  <a:gd name="connsiteX9" fmla="*/ 0 w 113830"/>
                  <a:gd name="connsiteY9" fmla="*/ 36444 h 412760"/>
                  <a:gd name="connsiteX10" fmla="*/ 18972 w 113830"/>
                  <a:gd name="connsiteY10" fmla="*/ 17472 h 412760"/>
                  <a:gd name="connsiteX11" fmla="*/ 34055 w 113830"/>
                  <a:gd name="connsiteY11" fmla="*/ 17472 h 412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3830" h="412760">
                    <a:moveTo>
                      <a:pt x="34055" y="0"/>
                    </a:moveTo>
                    <a:lnTo>
                      <a:pt x="79774" y="0"/>
                    </a:lnTo>
                    <a:lnTo>
                      <a:pt x="79774" y="17472"/>
                    </a:lnTo>
                    <a:lnTo>
                      <a:pt x="94858" y="17472"/>
                    </a:lnTo>
                    <a:cubicBezTo>
                      <a:pt x="105336" y="17472"/>
                      <a:pt x="113830" y="25966"/>
                      <a:pt x="113830" y="36444"/>
                    </a:cubicBezTo>
                    <a:lnTo>
                      <a:pt x="113830" y="393788"/>
                    </a:lnTo>
                    <a:cubicBezTo>
                      <a:pt x="113830" y="404266"/>
                      <a:pt x="105336" y="412760"/>
                      <a:pt x="94858" y="412760"/>
                    </a:cubicBezTo>
                    <a:lnTo>
                      <a:pt x="18972" y="412760"/>
                    </a:lnTo>
                    <a:cubicBezTo>
                      <a:pt x="8494" y="412760"/>
                      <a:pt x="0" y="404266"/>
                      <a:pt x="0" y="393788"/>
                    </a:cubicBezTo>
                    <a:lnTo>
                      <a:pt x="0" y="36444"/>
                    </a:lnTo>
                    <a:cubicBezTo>
                      <a:pt x="0" y="25966"/>
                      <a:pt x="8494" y="17472"/>
                      <a:pt x="18972" y="17472"/>
                    </a:cubicBezTo>
                    <a:lnTo>
                      <a:pt x="34055" y="1747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" name="任意多边形 17"/>
              <p:cNvSpPr/>
              <p:nvPr/>
            </p:nvSpPr>
            <p:spPr>
              <a:xfrm>
                <a:off x="1900234" y="5253040"/>
                <a:ext cx="311951" cy="728962"/>
              </a:xfrm>
              <a:custGeom>
                <a:avLst/>
                <a:gdLst>
                  <a:gd name="connsiteX0" fmla="*/ 311943 w 311943"/>
                  <a:gd name="connsiteY0" fmla="*/ 647700 h 669131"/>
                  <a:gd name="connsiteX1" fmla="*/ 311943 w 311943"/>
                  <a:gd name="connsiteY1" fmla="*/ 0 h 669131"/>
                  <a:gd name="connsiteX2" fmla="*/ 0 w 311943"/>
                  <a:gd name="connsiteY2" fmla="*/ 0 h 669131"/>
                  <a:gd name="connsiteX3" fmla="*/ 0 w 311943"/>
                  <a:gd name="connsiteY3" fmla="*/ 669131 h 669131"/>
                  <a:gd name="connsiteX4" fmla="*/ 111918 w 311943"/>
                  <a:gd name="connsiteY4" fmla="*/ 669131 h 669131"/>
                  <a:gd name="connsiteX5" fmla="*/ 111918 w 311943"/>
                  <a:gd name="connsiteY5" fmla="*/ 92868 h 669131"/>
                  <a:gd name="connsiteX6" fmla="*/ 192881 w 311943"/>
                  <a:gd name="connsiteY6" fmla="*/ 92868 h 669131"/>
                  <a:gd name="connsiteX7" fmla="*/ 192881 w 311943"/>
                  <a:gd name="connsiteY7" fmla="*/ 652462 h 669131"/>
                  <a:gd name="connsiteX8" fmla="*/ 311943 w 311943"/>
                  <a:gd name="connsiteY8" fmla="*/ 647700 h 669131"/>
                  <a:gd name="connsiteX0" fmla="*/ 312037 w 312037"/>
                  <a:gd name="connsiteY0" fmla="*/ 647700 h 695589"/>
                  <a:gd name="connsiteX1" fmla="*/ 312037 w 312037"/>
                  <a:gd name="connsiteY1" fmla="*/ 0 h 695589"/>
                  <a:gd name="connsiteX2" fmla="*/ 94 w 312037"/>
                  <a:gd name="connsiteY2" fmla="*/ 0 h 695589"/>
                  <a:gd name="connsiteX3" fmla="*/ 94 w 312037"/>
                  <a:gd name="connsiteY3" fmla="*/ 669131 h 695589"/>
                  <a:gd name="connsiteX4" fmla="*/ 112012 w 312037"/>
                  <a:gd name="connsiteY4" fmla="*/ 669131 h 695589"/>
                  <a:gd name="connsiteX5" fmla="*/ 112012 w 312037"/>
                  <a:gd name="connsiteY5" fmla="*/ 92868 h 695589"/>
                  <a:gd name="connsiteX6" fmla="*/ 192975 w 312037"/>
                  <a:gd name="connsiteY6" fmla="*/ 92868 h 695589"/>
                  <a:gd name="connsiteX7" fmla="*/ 192975 w 312037"/>
                  <a:gd name="connsiteY7" fmla="*/ 652462 h 695589"/>
                  <a:gd name="connsiteX8" fmla="*/ 312037 w 312037"/>
                  <a:gd name="connsiteY8" fmla="*/ 647700 h 695589"/>
                  <a:gd name="connsiteX0" fmla="*/ 312010 w 312010"/>
                  <a:gd name="connsiteY0" fmla="*/ 647700 h 712012"/>
                  <a:gd name="connsiteX1" fmla="*/ 312010 w 312010"/>
                  <a:gd name="connsiteY1" fmla="*/ 0 h 712012"/>
                  <a:gd name="connsiteX2" fmla="*/ 67 w 312010"/>
                  <a:gd name="connsiteY2" fmla="*/ 0 h 712012"/>
                  <a:gd name="connsiteX3" fmla="*/ 67 w 312010"/>
                  <a:gd name="connsiteY3" fmla="*/ 669131 h 712012"/>
                  <a:gd name="connsiteX4" fmla="*/ 111985 w 312010"/>
                  <a:gd name="connsiteY4" fmla="*/ 669131 h 712012"/>
                  <a:gd name="connsiteX5" fmla="*/ 111985 w 312010"/>
                  <a:gd name="connsiteY5" fmla="*/ 92868 h 712012"/>
                  <a:gd name="connsiteX6" fmla="*/ 192948 w 312010"/>
                  <a:gd name="connsiteY6" fmla="*/ 92868 h 712012"/>
                  <a:gd name="connsiteX7" fmla="*/ 192948 w 312010"/>
                  <a:gd name="connsiteY7" fmla="*/ 652462 h 712012"/>
                  <a:gd name="connsiteX8" fmla="*/ 312010 w 312010"/>
                  <a:gd name="connsiteY8" fmla="*/ 647700 h 712012"/>
                  <a:gd name="connsiteX0" fmla="*/ 312010 w 312010"/>
                  <a:gd name="connsiteY0" fmla="*/ 647700 h 712012"/>
                  <a:gd name="connsiteX1" fmla="*/ 312010 w 312010"/>
                  <a:gd name="connsiteY1" fmla="*/ 0 h 712012"/>
                  <a:gd name="connsiteX2" fmla="*/ 67 w 312010"/>
                  <a:gd name="connsiteY2" fmla="*/ 0 h 712012"/>
                  <a:gd name="connsiteX3" fmla="*/ 67 w 312010"/>
                  <a:gd name="connsiteY3" fmla="*/ 669131 h 712012"/>
                  <a:gd name="connsiteX4" fmla="*/ 111985 w 312010"/>
                  <a:gd name="connsiteY4" fmla="*/ 669131 h 712012"/>
                  <a:gd name="connsiteX5" fmla="*/ 111985 w 312010"/>
                  <a:gd name="connsiteY5" fmla="*/ 92868 h 712012"/>
                  <a:gd name="connsiteX6" fmla="*/ 192948 w 312010"/>
                  <a:gd name="connsiteY6" fmla="*/ 92868 h 712012"/>
                  <a:gd name="connsiteX7" fmla="*/ 192948 w 312010"/>
                  <a:gd name="connsiteY7" fmla="*/ 652462 h 712012"/>
                  <a:gd name="connsiteX8" fmla="*/ 312010 w 312010"/>
                  <a:gd name="connsiteY8" fmla="*/ 647700 h 712012"/>
                  <a:gd name="connsiteX0" fmla="*/ 312010 w 312013"/>
                  <a:gd name="connsiteY0" fmla="*/ 647700 h 719108"/>
                  <a:gd name="connsiteX1" fmla="*/ 312010 w 312013"/>
                  <a:gd name="connsiteY1" fmla="*/ 0 h 719108"/>
                  <a:gd name="connsiteX2" fmla="*/ 67 w 312013"/>
                  <a:gd name="connsiteY2" fmla="*/ 0 h 719108"/>
                  <a:gd name="connsiteX3" fmla="*/ 67 w 312013"/>
                  <a:gd name="connsiteY3" fmla="*/ 669131 h 719108"/>
                  <a:gd name="connsiteX4" fmla="*/ 111985 w 312013"/>
                  <a:gd name="connsiteY4" fmla="*/ 669131 h 719108"/>
                  <a:gd name="connsiteX5" fmla="*/ 111985 w 312013"/>
                  <a:gd name="connsiteY5" fmla="*/ 92868 h 719108"/>
                  <a:gd name="connsiteX6" fmla="*/ 192948 w 312013"/>
                  <a:gd name="connsiteY6" fmla="*/ 92868 h 719108"/>
                  <a:gd name="connsiteX7" fmla="*/ 192948 w 312013"/>
                  <a:gd name="connsiteY7" fmla="*/ 652462 h 719108"/>
                  <a:gd name="connsiteX8" fmla="*/ 312010 w 312013"/>
                  <a:gd name="connsiteY8" fmla="*/ 647700 h 719108"/>
                  <a:gd name="connsiteX0" fmla="*/ 311948 w 311951"/>
                  <a:gd name="connsiteY0" fmla="*/ 647700 h 720495"/>
                  <a:gd name="connsiteX1" fmla="*/ 311948 w 311951"/>
                  <a:gd name="connsiteY1" fmla="*/ 0 h 720495"/>
                  <a:gd name="connsiteX2" fmla="*/ 5 w 311951"/>
                  <a:gd name="connsiteY2" fmla="*/ 0 h 720495"/>
                  <a:gd name="connsiteX3" fmla="*/ 5 w 311951"/>
                  <a:gd name="connsiteY3" fmla="*/ 669131 h 720495"/>
                  <a:gd name="connsiteX4" fmla="*/ 111923 w 311951"/>
                  <a:gd name="connsiteY4" fmla="*/ 669131 h 720495"/>
                  <a:gd name="connsiteX5" fmla="*/ 111923 w 311951"/>
                  <a:gd name="connsiteY5" fmla="*/ 92868 h 720495"/>
                  <a:gd name="connsiteX6" fmla="*/ 192886 w 311951"/>
                  <a:gd name="connsiteY6" fmla="*/ 92868 h 720495"/>
                  <a:gd name="connsiteX7" fmla="*/ 192886 w 311951"/>
                  <a:gd name="connsiteY7" fmla="*/ 652462 h 720495"/>
                  <a:gd name="connsiteX8" fmla="*/ 311948 w 311951"/>
                  <a:gd name="connsiteY8" fmla="*/ 647700 h 720495"/>
                  <a:gd name="connsiteX0" fmla="*/ 311948 w 311951"/>
                  <a:gd name="connsiteY0" fmla="*/ 647700 h 728962"/>
                  <a:gd name="connsiteX1" fmla="*/ 311948 w 311951"/>
                  <a:gd name="connsiteY1" fmla="*/ 0 h 728962"/>
                  <a:gd name="connsiteX2" fmla="*/ 5 w 311951"/>
                  <a:gd name="connsiteY2" fmla="*/ 0 h 728962"/>
                  <a:gd name="connsiteX3" fmla="*/ 5 w 311951"/>
                  <a:gd name="connsiteY3" fmla="*/ 669131 h 728962"/>
                  <a:gd name="connsiteX4" fmla="*/ 111923 w 311951"/>
                  <a:gd name="connsiteY4" fmla="*/ 669131 h 728962"/>
                  <a:gd name="connsiteX5" fmla="*/ 111923 w 311951"/>
                  <a:gd name="connsiteY5" fmla="*/ 92868 h 728962"/>
                  <a:gd name="connsiteX6" fmla="*/ 192886 w 311951"/>
                  <a:gd name="connsiteY6" fmla="*/ 92868 h 728962"/>
                  <a:gd name="connsiteX7" fmla="*/ 192886 w 311951"/>
                  <a:gd name="connsiteY7" fmla="*/ 652462 h 728962"/>
                  <a:gd name="connsiteX8" fmla="*/ 311948 w 311951"/>
                  <a:gd name="connsiteY8" fmla="*/ 647700 h 728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1951" h="728962">
                    <a:moveTo>
                      <a:pt x="311948" y="647700"/>
                    </a:moveTo>
                    <a:lnTo>
                      <a:pt x="311948" y="0"/>
                    </a:lnTo>
                    <a:lnTo>
                      <a:pt x="5" y="0"/>
                    </a:lnTo>
                    <a:lnTo>
                      <a:pt x="5" y="669131"/>
                    </a:lnTo>
                    <a:cubicBezTo>
                      <a:pt x="-789" y="750093"/>
                      <a:pt x="107955" y="747712"/>
                      <a:pt x="111923" y="669131"/>
                    </a:cubicBezTo>
                    <a:lnTo>
                      <a:pt x="111923" y="92868"/>
                    </a:lnTo>
                    <a:lnTo>
                      <a:pt x="192886" y="92868"/>
                    </a:lnTo>
                    <a:lnTo>
                      <a:pt x="192886" y="652462"/>
                    </a:lnTo>
                    <a:cubicBezTo>
                      <a:pt x="192091" y="750888"/>
                      <a:pt x="312742" y="732630"/>
                      <a:pt x="311948" y="647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49" name="Freeform 33"/>
            <p:cNvSpPr>
              <a:spLocks noEditPoints="1"/>
            </p:cNvSpPr>
            <p:nvPr/>
          </p:nvSpPr>
          <p:spPr bwMode="auto">
            <a:xfrm>
              <a:off x="1472989" y="2861978"/>
              <a:ext cx="529919" cy="497683"/>
            </a:xfrm>
            <a:custGeom>
              <a:avLst/>
              <a:gdLst>
                <a:gd name="T0" fmla="*/ 21 w 643"/>
                <a:gd name="T1" fmla="*/ 477 h 603"/>
                <a:gd name="T2" fmla="*/ 459 w 643"/>
                <a:gd name="T3" fmla="*/ 359 h 603"/>
                <a:gd name="T4" fmla="*/ 420 w 643"/>
                <a:gd name="T5" fmla="*/ 494 h 603"/>
                <a:gd name="T6" fmla="*/ 407 w 643"/>
                <a:gd name="T7" fmla="*/ 377 h 603"/>
                <a:gd name="T8" fmla="*/ 408 w 643"/>
                <a:gd name="T9" fmla="*/ 272 h 603"/>
                <a:gd name="T10" fmla="*/ 397 w 643"/>
                <a:gd name="T11" fmla="*/ 276 h 603"/>
                <a:gd name="T12" fmla="*/ 405 w 643"/>
                <a:gd name="T13" fmla="*/ 292 h 603"/>
                <a:gd name="T14" fmla="*/ 415 w 643"/>
                <a:gd name="T15" fmla="*/ 288 h 603"/>
                <a:gd name="T16" fmla="*/ 356 w 643"/>
                <a:gd name="T17" fmla="*/ 302 h 603"/>
                <a:gd name="T18" fmla="*/ 360 w 643"/>
                <a:gd name="T19" fmla="*/ 322 h 603"/>
                <a:gd name="T20" fmla="*/ 368 w 643"/>
                <a:gd name="T21" fmla="*/ 315 h 603"/>
                <a:gd name="T22" fmla="*/ 324 w 643"/>
                <a:gd name="T23" fmla="*/ 341 h 603"/>
                <a:gd name="T24" fmla="*/ 319 w 643"/>
                <a:gd name="T25" fmla="*/ 351 h 603"/>
                <a:gd name="T26" fmla="*/ 335 w 643"/>
                <a:gd name="T27" fmla="*/ 359 h 603"/>
                <a:gd name="T28" fmla="*/ 340 w 643"/>
                <a:gd name="T29" fmla="*/ 349 h 603"/>
                <a:gd name="T30" fmla="*/ 305 w 643"/>
                <a:gd name="T31" fmla="*/ 399 h 603"/>
                <a:gd name="T32" fmla="*/ 322 w 643"/>
                <a:gd name="T33" fmla="*/ 411 h 603"/>
                <a:gd name="T34" fmla="*/ 323 w 643"/>
                <a:gd name="T35" fmla="*/ 400 h 603"/>
                <a:gd name="T36" fmla="*/ 308 w 643"/>
                <a:gd name="T37" fmla="*/ 450 h 603"/>
                <a:gd name="T38" fmla="*/ 311 w 643"/>
                <a:gd name="T39" fmla="*/ 461 h 603"/>
                <a:gd name="T40" fmla="*/ 327 w 643"/>
                <a:gd name="T41" fmla="*/ 455 h 603"/>
                <a:gd name="T42" fmla="*/ 324 w 643"/>
                <a:gd name="T43" fmla="*/ 444 h 603"/>
                <a:gd name="T44" fmla="*/ 332 w 643"/>
                <a:gd name="T45" fmla="*/ 505 h 603"/>
                <a:gd name="T46" fmla="*/ 353 w 643"/>
                <a:gd name="T47" fmla="*/ 503 h 603"/>
                <a:gd name="T48" fmla="*/ 346 w 643"/>
                <a:gd name="T49" fmla="*/ 495 h 603"/>
                <a:gd name="T50" fmla="*/ 367 w 643"/>
                <a:gd name="T51" fmla="*/ 541 h 603"/>
                <a:gd name="T52" fmla="*/ 377 w 643"/>
                <a:gd name="T53" fmla="*/ 547 h 603"/>
                <a:gd name="T54" fmla="*/ 386 w 643"/>
                <a:gd name="T55" fmla="*/ 532 h 603"/>
                <a:gd name="T56" fmla="*/ 377 w 643"/>
                <a:gd name="T57" fmla="*/ 526 h 603"/>
                <a:gd name="T58" fmla="*/ 423 w 643"/>
                <a:gd name="T59" fmla="*/ 566 h 603"/>
                <a:gd name="T60" fmla="*/ 434 w 643"/>
                <a:gd name="T61" fmla="*/ 568 h 603"/>
                <a:gd name="T62" fmla="*/ 427 w 643"/>
                <a:gd name="T63" fmla="*/ 549 h 603"/>
                <a:gd name="T64" fmla="*/ 472 w 643"/>
                <a:gd name="T65" fmla="*/ 569 h 603"/>
                <a:gd name="T66" fmla="*/ 484 w 643"/>
                <a:gd name="T67" fmla="*/ 568 h 603"/>
                <a:gd name="T68" fmla="*/ 483 w 643"/>
                <a:gd name="T69" fmla="*/ 550 h 603"/>
                <a:gd name="T70" fmla="*/ 472 w 643"/>
                <a:gd name="T71" fmla="*/ 552 h 603"/>
                <a:gd name="T72" fmla="*/ 530 w 643"/>
                <a:gd name="T73" fmla="*/ 551 h 603"/>
                <a:gd name="T74" fmla="*/ 540 w 643"/>
                <a:gd name="T75" fmla="*/ 545 h 603"/>
                <a:gd name="T76" fmla="*/ 524 w 643"/>
                <a:gd name="T77" fmla="*/ 535 h 603"/>
                <a:gd name="T78" fmla="*/ 570 w 643"/>
                <a:gd name="T79" fmla="*/ 521 h 603"/>
                <a:gd name="T80" fmla="*/ 577 w 643"/>
                <a:gd name="T81" fmla="*/ 512 h 603"/>
                <a:gd name="T82" fmla="*/ 565 w 643"/>
                <a:gd name="T83" fmla="*/ 499 h 603"/>
                <a:gd name="T84" fmla="*/ 559 w 643"/>
                <a:gd name="T85" fmla="*/ 507 h 603"/>
                <a:gd name="T86" fmla="*/ 601 w 643"/>
                <a:gd name="T87" fmla="*/ 469 h 603"/>
                <a:gd name="T88" fmla="*/ 605 w 643"/>
                <a:gd name="T89" fmla="*/ 457 h 603"/>
                <a:gd name="T90" fmla="*/ 586 w 643"/>
                <a:gd name="T91" fmla="*/ 459 h 603"/>
                <a:gd name="T92" fmla="*/ 610 w 643"/>
                <a:gd name="T93" fmla="*/ 419 h 603"/>
                <a:gd name="T94" fmla="*/ 610 w 643"/>
                <a:gd name="T95" fmla="*/ 408 h 603"/>
                <a:gd name="T96" fmla="*/ 592 w 643"/>
                <a:gd name="T97" fmla="*/ 406 h 603"/>
                <a:gd name="T98" fmla="*/ 593 w 643"/>
                <a:gd name="T99" fmla="*/ 417 h 603"/>
                <a:gd name="T100" fmla="*/ 599 w 643"/>
                <a:gd name="T101" fmla="*/ 358 h 603"/>
                <a:gd name="T102" fmla="*/ 594 w 643"/>
                <a:gd name="T103" fmla="*/ 347 h 603"/>
                <a:gd name="T104" fmla="*/ 581 w 643"/>
                <a:gd name="T105" fmla="*/ 363 h 603"/>
                <a:gd name="T106" fmla="*/ 573 w 643"/>
                <a:gd name="T107" fmla="*/ 316 h 603"/>
                <a:gd name="T108" fmla="*/ 565 w 643"/>
                <a:gd name="T109" fmla="*/ 308 h 603"/>
                <a:gd name="T110" fmla="*/ 550 w 643"/>
                <a:gd name="T111" fmla="*/ 318 h 603"/>
                <a:gd name="T112" fmla="*/ 557 w 643"/>
                <a:gd name="T113" fmla="*/ 326 h 603"/>
                <a:gd name="T114" fmla="*/ 524 w 643"/>
                <a:gd name="T115" fmla="*/ 279 h 603"/>
                <a:gd name="T116" fmla="*/ 513 w 643"/>
                <a:gd name="T117" fmla="*/ 274 h 603"/>
                <a:gd name="T118" fmla="*/ 513 w 643"/>
                <a:gd name="T119" fmla="*/ 293 h 603"/>
                <a:gd name="T120" fmla="*/ 457 w 643"/>
                <a:gd name="T121" fmla="*/ 231 h 603"/>
                <a:gd name="T122" fmla="*/ 358 w 643"/>
                <a:gd name="T123" fmla="*/ 9 h 603"/>
                <a:gd name="T124" fmla="*/ 30 w 643"/>
                <a:gd name="T125" fmla="*/ 153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43" h="603">
                  <a:moveTo>
                    <a:pt x="51" y="448"/>
                  </a:moveTo>
                  <a:cubicBezTo>
                    <a:pt x="83" y="445"/>
                    <a:pt x="115" y="443"/>
                    <a:pt x="147" y="442"/>
                  </a:cubicBezTo>
                  <a:cubicBezTo>
                    <a:pt x="127" y="440"/>
                    <a:pt x="108" y="439"/>
                    <a:pt x="88" y="436"/>
                  </a:cubicBezTo>
                  <a:cubicBezTo>
                    <a:pt x="72" y="435"/>
                    <a:pt x="59" y="423"/>
                    <a:pt x="59" y="407"/>
                  </a:cubicBezTo>
                  <a:cubicBezTo>
                    <a:pt x="59" y="383"/>
                    <a:pt x="59" y="359"/>
                    <a:pt x="59" y="335"/>
                  </a:cubicBezTo>
                  <a:cubicBezTo>
                    <a:pt x="59" y="318"/>
                    <a:pt x="72" y="306"/>
                    <a:pt x="88" y="305"/>
                  </a:cubicBezTo>
                  <a:cubicBezTo>
                    <a:pt x="148" y="299"/>
                    <a:pt x="207" y="297"/>
                    <a:pt x="267" y="298"/>
                  </a:cubicBezTo>
                  <a:cubicBezTo>
                    <a:pt x="245" y="333"/>
                    <a:pt x="233" y="373"/>
                    <a:pt x="233" y="417"/>
                  </a:cubicBezTo>
                  <a:cubicBezTo>
                    <a:pt x="233" y="479"/>
                    <a:pt x="258" y="535"/>
                    <a:pt x="299" y="575"/>
                  </a:cubicBezTo>
                  <a:cubicBezTo>
                    <a:pt x="301" y="578"/>
                    <a:pt x="304" y="581"/>
                    <a:pt x="306" y="583"/>
                  </a:cubicBezTo>
                  <a:cubicBezTo>
                    <a:pt x="221" y="590"/>
                    <a:pt x="136" y="588"/>
                    <a:pt x="51" y="579"/>
                  </a:cubicBezTo>
                  <a:cubicBezTo>
                    <a:pt x="35" y="578"/>
                    <a:pt x="21" y="566"/>
                    <a:pt x="21" y="549"/>
                  </a:cubicBezTo>
                  <a:cubicBezTo>
                    <a:pt x="21" y="526"/>
                    <a:pt x="21" y="501"/>
                    <a:pt x="21" y="477"/>
                  </a:cubicBezTo>
                  <a:cubicBezTo>
                    <a:pt x="21" y="461"/>
                    <a:pt x="35" y="449"/>
                    <a:pt x="51" y="448"/>
                  </a:cubicBezTo>
                  <a:close/>
                  <a:moveTo>
                    <a:pt x="442" y="265"/>
                  </a:moveTo>
                  <a:lnTo>
                    <a:pt x="442" y="265"/>
                  </a:lnTo>
                  <a:cubicBezTo>
                    <a:pt x="454" y="263"/>
                    <a:pt x="467" y="262"/>
                    <a:pt x="479" y="265"/>
                  </a:cubicBezTo>
                  <a:cubicBezTo>
                    <a:pt x="478" y="271"/>
                    <a:pt x="478" y="278"/>
                    <a:pt x="477" y="284"/>
                  </a:cubicBezTo>
                  <a:cubicBezTo>
                    <a:pt x="466" y="283"/>
                    <a:pt x="455" y="283"/>
                    <a:pt x="444" y="284"/>
                  </a:cubicBezTo>
                  <a:cubicBezTo>
                    <a:pt x="443" y="278"/>
                    <a:pt x="443" y="271"/>
                    <a:pt x="442" y="265"/>
                  </a:cubicBezTo>
                  <a:close/>
                  <a:moveTo>
                    <a:pt x="510" y="384"/>
                  </a:moveTo>
                  <a:lnTo>
                    <a:pt x="510" y="384"/>
                  </a:lnTo>
                  <a:lnTo>
                    <a:pt x="467" y="384"/>
                  </a:lnTo>
                  <a:lnTo>
                    <a:pt x="467" y="377"/>
                  </a:lnTo>
                  <a:cubicBezTo>
                    <a:pt x="467" y="369"/>
                    <a:pt x="466" y="364"/>
                    <a:pt x="465" y="362"/>
                  </a:cubicBezTo>
                  <a:cubicBezTo>
                    <a:pt x="464" y="360"/>
                    <a:pt x="462" y="359"/>
                    <a:pt x="459" y="359"/>
                  </a:cubicBezTo>
                  <a:cubicBezTo>
                    <a:pt x="456" y="359"/>
                    <a:pt x="454" y="359"/>
                    <a:pt x="453" y="362"/>
                  </a:cubicBezTo>
                  <a:cubicBezTo>
                    <a:pt x="452" y="364"/>
                    <a:pt x="451" y="367"/>
                    <a:pt x="451" y="371"/>
                  </a:cubicBezTo>
                  <a:cubicBezTo>
                    <a:pt x="451" y="377"/>
                    <a:pt x="452" y="382"/>
                    <a:pt x="455" y="385"/>
                  </a:cubicBezTo>
                  <a:cubicBezTo>
                    <a:pt x="458" y="388"/>
                    <a:pt x="466" y="393"/>
                    <a:pt x="478" y="401"/>
                  </a:cubicBezTo>
                  <a:cubicBezTo>
                    <a:pt x="489" y="407"/>
                    <a:pt x="497" y="413"/>
                    <a:pt x="501" y="416"/>
                  </a:cubicBezTo>
                  <a:cubicBezTo>
                    <a:pt x="505" y="420"/>
                    <a:pt x="508" y="425"/>
                    <a:pt x="511" y="431"/>
                  </a:cubicBezTo>
                  <a:cubicBezTo>
                    <a:pt x="514" y="437"/>
                    <a:pt x="515" y="445"/>
                    <a:pt x="515" y="455"/>
                  </a:cubicBezTo>
                  <a:cubicBezTo>
                    <a:pt x="515" y="471"/>
                    <a:pt x="512" y="483"/>
                    <a:pt x="504" y="491"/>
                  </a:cubicBezTo>
                  <a:cubicBezTo>
                    <a:pt x="497" y="500"/>
                    <a:pt x="485" y="506"/>
                    <a:pt x="471" y="508"/>
                  </a:cubicBezTo>
                  <a:lnTo>
                    <a:pt x="471" y="524"/>
                  </a:lnTo>
                  <a:lnTo>
                    <a:pt x="451" y="524"/>
                  </a:lnTo>
                  <a:lnTo>
                    <a:pt x="451" y="507"/>
                  </a:lnTo>
                  <a:cubicBezTo>
                    <a:pt x="439" y="506"/>
                    <a:pt x="429" y="502"/>
                    <a:pt x="420" y="494"/>
                  </a:cubicBezTo>
                  <a:cubicBezTo>
                    <a:pt x="412" y="486"/>
                    <a:pt x="407" y="473"/>
                    <a:pt x="407" y="453"/>
                  </a:cubicBezTo>
                  <a:lnTo>
                    <a:pt x="407" y="445"/>
                  </a:lnTo>
                  <a:lnTo>
                    <a:pt x="451" y="445"/>
                  </a:lnTo>
                  <a:lnTo>
                    <a:pt x="451" y="456"/>
                  </a:lnTo>
                  <a:cubicBezTo>
                    <a:pt x="451" y="467"/>
                    <a:pt x="451" y="474"/>
                    <a:pt x="452" y="477"/>
                  </a:cubicBezTo>
                  <a:cubicBezTo>
                    <a:pt x="453" y="480"/>
                    <a:pt x="455" y="481"/>
                    <a:pt x="458" y="481"/>
                  </a:cubicBezTo>
                  <a:cubicBezTo>
                    <a:pt x="461" y="481"/>
                    <a:pt x="464" y="480"/>
                    <a:pt x="465" y="478"/>
                  </a:cubicBezTo>
                  <a:cubicBezTo>
                    <a:pt x="466" y="476"/>
                    <a:pt x="467" y="473"/>
                    <a:pt x="467" y="470"/>
                  </a:cubicBezTo>
                  <a:cubicBezTo>
                    <a:pt x="467" y="460"/>
                    <a:pt x="466" y="453"/>
                    <a:pt x="465" y="449"/>
                  </a:cubicBezTo>
                  <a:cubicBezTo>
                    <a:pt x="464" y="445"/>
                    <a:pt x="459" y="440"/>
                    <a:pt x="451" y="435"/>
                  </a:cubicBezTo>
                  <a:cubicBezTo>
                    <a:pt x="438" y="427"/>
                    <a:pt x="429" y="421"/>
                    <a:pt x="424" y="417"/>
                  </a:cubicBezTo>
                  <a:cubicBezTo>
                    <a:pt x="420" y="413"/>
                    <a:pt x="415" y="408"/>
                    <a:pt x="412" y="401"/>
                  </a:cubicBezTo>
                  <a:cubicBezTo>
                    <a:pt x="408" y="393"/>
                    <a:pt x="407" y="385"/>
                    <a:pt x="407" y="377"/>
                  </a:cubicBezTo>
                  <a:cubicBezTo>
                    <a:pt x="407" y="364"/>
                    <a:pt x="410" y="354"/>
                    <a:pt x="418" y="346"/>
                  </a:cubicBezTo>
                  <a:cubicBezTo>
                    <a:pt x="425" y="339"/>
                    <a:pt x="436" y="334"/>
                    <a:pt x="451" y="333"/>
                  </a:cubicBezTo>
                  <a:lnTo>
                    <a:pt x="451" y="319"/>
                  </a:lnTo>
                  <a:lnTo>
                    <a:pt x="471" y="319"/>
                  </a:lnTo>
                  <a:lnTo>
                    <a:pt x="471" y="333"/>
                  </a:lnTo>
                  <a:cubicBezTo>
                    <a:pt x="484" y="334"/>
                    <a:pt x="494" y="339"/>
                    <a:pt x="501" y="346"/>
                  </a:cubicBezTo>
                  <a:cubicBezTo>
                    <a:pt x="507" y="353"/>
                    <a:pt x="511" y="363"/>
                    <a:pt x="511" y="376"/>
                  </a:cubicBezTo>
                  <a:cubicBezTo>
                    <a:pt x="511" y="378"/>
                    <a:pt x="510" y="381"/>
                    <a:pt x="510" y="384"/>
                  </a:cubicBezTo>
                  <a:close/>
                  <a:moveTo>
                    <a:pt x="411" y="271"/>
                  </a:moveTo>
                  <a:lnTo>
                    <a:pt x="411" y="271"/>
                  </a:lnTo>
                  <a:lnTo>
                    <a:pt x="410" y="271"/>
                  </a:lnTo>
                  <a:lnTo>
                    <a:pt x="409" y="271"/>
                  </a:lnTo>
                  <a:lnTo>
                    <a:pt x="408" y="272"/>
                  </a:lnTo>
                  <a:lnTo>
                    <a:pt x="407" y="272"/>
                  </a:lnTo>
                  <a:lnTo>
                    <a:pt x="406" y="272"/>
                  </a:lnTo>
                  <a:lnTo>
                    <a:pt x="405" y="273"/>
                  </a:lnTo>
                  <a:lnTo>
                    <a:pt x="405" y="273"/>
                  </a:lnTo>
                  <a:lnTo>
                    <a:pt x="404" y="273"/>
                  </a:lnTo>
                  <a:lnTo>
                    <a:pt x="403" y="274"/>
                  </a:lnTo>
                  <a:lnTo>
                    <a:pt x="402" y="274"/>
                  </a:lnTo>
                  <a:lnTo>
                    <a:pt x="401" y="274"/>
                  </a:lnTo>
                  <a:lnTo>
                    <a:pt x="400" y="275"/>
                  </a:lnTo>
                  <a:lnTo>
                    <a:pt x="399" y="275"/>
                  </a:lnTo>
                  <a:lnTo>
                    <a:pt x="398" y="275"/>
                  </a:lnTo>
                  <a:lnTo>
                    <a:pt x="398" y="276"/>
                  </a:lnTo>
                  <a:lnTo>
                    <a:pt x="397" y="276"/>
                  </a:lnTo>
                  <a:lnTo>
                    <a:pt x="396" y="277"/>
                  </a:lnTo>
                  <a:lnTo>
                    <a:pt x="395" y="277"/>
                  </a:lnTo>
                  <a:lnTo>
                    <a:pt x="394" y="277"/>
                  </a:lnTo>
                  <a:lnTo>
                    <a:pt x="393" y="278"/>
                  </a:lnTo>
                  <a:lnTo>
                    <a:pt x="393" y="278"/>
                  </a:lnTo>
                  <a:lnTo>
                    <a:pt x="401" y="294"/>
                  </a:lnTo>
                  <a:lnTo>
                    <a:pt x="401" y="294"/>
                  </a:lnTo>
                  <a:lnTo>
                    <a:pt x="401" y="293"/>
                  </a:lnTo>
                  <a:lnTo>
                    <a:pt x="402" y="293"/>
                  </a:lnTo>
                  <a:lnTo>
                    <a:pt x="403" y="293"/>
                  </a:lnTo>
                  <a:lnTo>
                    <a:pt x="404" y="292"/>
                  </a:lnTo>
                  <a:lnTo>
                    <a:pt x="404" y="292"/>
                  </a:lnTo>
                  <a:lnTo>
                    <a:pt x="405" y="292"/>
                  </a:lnTo>
                  <a:lnTo>
                    <a:pt x="406" y="291"/>
                  </a:lnTo>
                  <a:lnTo>
                    <a:pt x="407" y="291"/>
                  </a:lnTo>
                  <a:lnTo>
                    <a:pt x="407" y="291"/>
                  </a:lnTo>
                  <a:lnTo>
                    <a:pt x="408" y="290"/>
                  </a:lnTo>
                  <a:lnTo>
                    <a:pt x="409" y="290"/>
                  </a:lnTo>
                  <a:lnTo>
                    <a:pt x="410" y="290"/>
                  </a:lnTo>
                  <a:lnTo>
                    <a:pt x="411" y="290"/>
                  </a:lnTo>
                  <a:lnTo>
                    <a:pt x="411" y="289"/>
                  </a:lnTo>
                  <a:lnTo>
                    <a:pt x="412" y="289"/>
                  </a:lnTo>
                  <a:lnTo>
                    <a:pt x="413" y="289"/>
                  </a:lnTo>
                  <a:lnTo>
                    <a:pt x="414" y="288"/>
                  </a:lnTo>
                  <a:lnTo>
                    <a:pt x="414" y="288"/>
                  </a:lnTo>
                  <a:lnTo>
                    <a:pt x="415" y="288"/>
                  </a:lnTo>
                  <a:lnTo>
                    <a:pt x="416" y="288"/>
                  </a:lnTo>
                  <a:lnTo>
                    <a:pt x="411" y="271"/>
                  </a:lnTo>
                  <a:close/>
                  <a:moveTo>
                    <a:pt x="361" y="297"/>
                  </a:moveTo>
                  <a:lnTo>
                    <a:pt x="361" y="297"/>
                  </a:lnTo>
                  <a:lnTo>
                    <a:pt x="361" y="297"/>
                  </a:lnTo>
                  <a:lnTo>
                    <a:pt x="360" y="298"/>
                  </a:lnTo>
                  <a:lnTo>
                    <a:pt x="360" y="299"/>
                  </a:lnTo>
                  <a:lnTo>
                    <a:pt x="359" y="299"/>
                  </a:lnTo>
                  <a:lnTo>
                    <a:pt x="358" y="300"/>
                  </a:lnTo>
                  <a:lnTo>
                    <a:pt x="358" y="300"/>
                  </a:lnTo>
                  <a:lnTo>
                    <a:pt x="357" y="301"/>
                  </a:lnTo>
                  <a:lnTo>
                    <a:pt x="356" y="302"/>
                  </a:lnTo>
                  <a:lnTo>
                    <a:pt x="356" y="302"/>
                  </a:lnTo>
                  <a:lnTo>
                    <a:pt x="355" y="303"/>
                  </a:lnTo>
                  <a:lnTo>
                    <a:pt x="354" y="304"/>
                  </a:lnTo>
                  <a:lnTo>
                    <a:pt x="354" y="304"/>
                  </a:lnTo>
                  <a:lnTo>
                    <a:pt x="353" y="305"/>
                  </a:lnTo>
                  <a:lnTo>
                    <a:pt x="352" y="305"/>
                  </a:lnTo>
                  <a:lnTo>
                    <a:pt x="352" y="306"/>
                  </a:lnTo>
                  <a:lnTo>
                    <a:pt x="351" y="307"/>
                  </a:lnTo>
                  <a:lnTo>
                    <a:pt x="350" y="307"/>
                  </a:lnTo>
                  <a:lnTo>
                    <a:pt x="350" y="308"/>
                  </a:lnTo>
                  <a:lnTo>
                    <a:pt x="349" y="309"/>
                  </a:lnTo>
                  <a:lnTo>
                    <a:pt x="348" y="309"/>
                  </a:lnTo>
                  <a:lnTo>
                    <a:pt x="348" y="310"/>
                  </a:lnTo>
                  <a:lnTo>
                    <a:pt x="360" y="322"/>
                  </a:lnTo>
                  <a:lnTo>
                    <a:pt x="361" y="322"/>
                  </a:lnTo>
                  <a:lnTo>
                    <a:pt x="361" y="321"/>
                  </a:lnTo>
                  <a:lnTo>
                    <a:pt x="362" y="320"/>
                  </a:lnTo>
                  <a:lnTo>
                    <a:pt x="363" y="320"/>
                  </a:lnTo>
                  <a:lnTo>
                    <a:pt x="363" y="319"/>
                  </a:lnTo>
                  <a:lnTo>
                    <a:pt x="364" y="319"/>
                  </a:lnTo>
                  <a:lnTo>
                    <a:pt x="364" y="318"/>
                  </a:lnTo>
                  <a:lnTo>
                    <a:pt x="365" y="318"/>
                  </a:lnTo>
                  <a:lnTo>
                    <a:pt x="365" y="317"/>
                  </a:lnTo>
                  <a:lnTo>
                    <a:pt x="366" y="317"/>
                  </a:lnTo>
                  <a:lnTo>
                    <a:pt x="367" y="316"/>
                  </a:lnTo>
                  <a:lnTo>
                    <a:pt x="367" y="315"/>
                  </a:lnTo>
                  <a:lnTo>
                    <a:pt x="368" y="315"/>
                  </a:lnTo>
                  <a:lnTo>
                    <a:pt x="368" y="314"/>
                  </a:lnTo>
                  <a:lnTo>
                    <a:pt x="369" y="314"/>
                  </a:lnTo>
                  <a:lnTo>
                    <a:pt x="370" y="313"/>
                  </a:lnTo>
                  <a:lnTo>
                    <a:pt x="370" y="313"/>
                  </a:lnTo>
                  <a:lnTo>
                    <a:pt x="371" y="312"/>
                  </a:lnTo>
                  <a:lnTo>
                    <a:pt x="372" y="312"/>
                  </a:lnTo>
                  <a:lnTo>
                    <a:pt x="372" y="311"/>
                  </a:lnTo>
                  <a:lnTo>
                    <a:pt x="373" y="311"/>
                  </a:lnTo>
                  <a:lnTo>
                    <a:pt x="361" y="297"/>
                  </a:lnTo>
                  <a:close/>
                  <a:moveTo>
                    <a:pt x="325" y="339"/>
                  </a:moveTo>
                  <a:lnTo>
                    <a:pt x="325" y="339"/>
                  </a:lnTo>
                  <a:lnTo>
                    <a:pt x="325" y="340"/>
                  </a:lnTo>
                  <a:lnTo>
                    <a:pt x="324" y="341"/>
                  </a:lnTo>
                  <a:lnTo>
                    <a:pt x="324" y="341"/>
                  </a:lnTo>
                  <a:lnTo>
                    <a:pt x="323" y="342"/>
                  </a:lnTo>
                  <a:lnTo>
                    <a:pt x="323" y="343"/>
                  </a:lnTo>
                  <a:lnTo>
                    <a:pt x="323" y="344"/>
                  </a:lnTo>
                  <a:lnTo>
                    <a:pt x="322" y="345"/>
                  </a:lnTo>
                  <a:lnTo>
                    <a:pt x="322" y="345"/>
                  </a:lnTo>
                  <a:lnTo>
                    <a:pt x="321" y="346"/>
                  </a:lnTo>
                  <a:lnTo>
                    <a:pt x="321" y="347"/>
                  </a:lnTo>
                  <a:lnTo>
                    <a:pt x="320" y="348"/>
                  </a:lnTo>
                  <a:lnTo>
                    <a:pt x="320" y="349"/>
                  </a:lnTo>
                  <a:lnTo>
                    <a:pt x="320" y="350"/>
                  </a:lnTo>
                  <a:lnTo>
                    <a:pt x="319" y="350"/>
                  </a:lnTo>
                  <a:lnTo>
                    <a:pt x="319" y="351"/>
                  </a:lnTo>
                  <a:lnTo>
                    <a:pt x="318" y="352"/>
                  </a:lnTo>
                  <a:lnTo>
                    <a:pt x="318" y="353"/>
                  </a:lnTo>
                  <a:lnTo>
                    <a:pt x="318" y="354"/>
                  </a:lnTo>
                  <a:lnTo>
                    <a:pt x="317" y="355"/>
                  </a:lnTo>
                  <a:lnTo>
                    <a:pt x="317" y="356"/>
                  </a:lnTo>
                  <a:lnTo>
                    <a:pt x="317" y="356"/>
                  </a:lnTo>
                  <a:lnTo>
                    <a:pt x="333" y="363"/>
                  </a:lnTo>
                  <a:lnTo>
                    <a:pt x="333" y="363"/>
                  </a:lnTo>
                  <a:lnTo>
                    <a:pt x="333" y="362"/>
                  </a:lnTo>
                  <a:lnTo>
                    <a:pt x="334" y="361"/>
                  </a:lnTo>
                  <a:lnTo>
                    <a:pt x="334" y="360"/>
                  </a:lnTo>
                  <a:lnTo>
                    <a:pt x="334" y="360"/>
                  </a:lnTo>
                  <a:lnTo>
                    <a:pt x="335" y="359"/>
                  </a:lnTo>
                  <a:lnTo>
                    <a:pt x="335" y="358"/>
                  </a:lnTo>
                  <a:lnTo>
                    <a:pt x="335" y="357"/>
                  </a:lnTo>
                  <a:lnTo>
                    <a:pt x="336" y="357"/>
                  </a:lnTo>
                  <a:lnTo>
                    <a:pt x="336" y="356"/>
                  </a:lnTo>
                  <a:lnTo>
                    <a:pt x="336" y="355"/>
                  </a:lnTo>
                  <a:lnTo>
                    <a:pt x="337" y="354"/>
                  </a:lnTo>
                  <a:lnTo>
                    <a:pt x="337" y="354"/>
                  </a:lnTo>
                  <a:lnTo>
                    <a:pt x="338" y="353"/>
                  </a:lnTo>
                  <a:lnTo>
                    <a:pt x="338" y="352"/>
                  </a:lnTo>
                  <a:lnTo>
                    <a:pt x="338" y="351"/>
                  </a:lnTo>
                  <a:lnTo>
                    <a:pt x="339" y="351"/>
                  </a:lnTo>
                  <a:lnTo>
                    <a:pt x="339" y="350"/>
                  </a:lnTo>
                  <a:lnTo>
                    <a:pt x="340" y="349"/>
                  </a:lnTo>
                  <a:lnTo>
                    <a:pt x="340" y="349"/>
                  </a:lnTo>
                  <a:lnTo>
                    <a:pt x="340" y="348"/>
                  </a:lnTo>
                  <a:lnTo>
                    <a:pt x="325" y="339"/>
                  </a:lnTo>
                  <a:close/>
                  <a:moveTo>
                    <a:pt x="306" y="392"/>
                  </a:moveTo>
                  <a:lnTo>
                    <a:pt x="306" y="392"/>
                  </a:lnTo>
                  <a:lnTo>
                    <a:pt x="306" y="393"/>
                  </a:lnTo>
                  <a:lnTo>
                    <a:pt x="306" y="394"/>
                  </a:lnTo>
                  <a:lnTo>
                    <a:pt x="306" y="394"/>
                  </a:lnTo>
                  <a:lnTo>
                    <a:pt x="306" y="395"/>
                  </a:lnTo>
                  <a:lnTo>
                    <a:pt x="305" y="396"/>
                  </a:lnTo>
                  <a:lnTo>
                    <a:pt x="305" y="397"/>
                  </a:lnTo>
                  <a:lnTo>
                    <a:pt x="305" y="398"/>
                  </a:lnTo>
                  <a:lnTo>
                    <a:pt x="305" y="399"/>
                  </a:lnTo>
                  <a:lnTo>
                    <a:pt x="305" y="400"/>
                  </a:lnTo>
                  <a:lnTo>
                    <a:pt x="305" y="401"/>
                  </a:lnTo>
                  <a:lnTo>
                    <a:pt x="305" y="402"/>
                  </a:lnTo>
                  <a:lnTo>
                    <a:pt x="305" y="403"/>
                  </a:lnTo>
                  <a:lnTo>
                    <a:pt x="305" y="404"/>
                  </a:lnTo>
                  <a:lnTo>
                    <a:pt x="304" y="405"/>
                  </a:lnTo>
                  <a:lnTo>
                    <a:pt x="304" y="406"/>
                  </a:lnTo>
                  <a:lnTo>
                    <a:pt x="304" y="407"/>
                  </a:lnTo>
                  <a:lnTo>
                    <a:pt x="304" y="408"/>
                  </a:lnTo>
                  <a:lnTo>
                    <a:pt x="304" y="409"/>
                  </a:lnTo>
                  <a:lnTo>
                    <a:pt x="304" y="410"/>
                  </a:lnTo>
                  <a:lnTo>
                    <a:pt x="304" y="410"/>
                  </a:lnTo>
                  <a:lnTo>
                    <a:pt x="322" y="411"/>
                  </a:lnTo>
                  <a:lnTo>
                    <a:pt x="322" y="411"/>
                  </a:lnTo>
                  <a:lnTo>
                    <a:pt x="322" y="410"/>
                  </a:lnTo>
                  <a:lnTo>
                    <a:pt x="322" y="409"/>
                  </a:lnTo>
                  <a:lnTo>
                    <a:pt x="322" y="408"/>
                  </a:lnTo>
                  <a:lnTo>
                    <a:pt x="322" y="407"/>
                  </a:lnTo>
                  <a:lnTo>
                    <a:pt x="322" y="406"/>
                  </a:lnTo>
                  <a:lnTo>
                    <a:pt x="322" y="406"/>
                  </a:lnTo>
                  <a:lnTo>
                    <a:pt x="322" y="405"/>
                  </a:lnTo>
                  <a:lnTo>
                    <a:pt x="322" y="404"/>
                  </a:lnTo>
                  <a:lnTo>
                    <a:pt x="322" y="403"/>
                  </a:lnTo>
                  <a:lnTo>
                    <a:pt x="322" y="402"/>
                  </a:lnTo>
                  <a:lnTo>
                    <a:pt x="323" y="401"/>
                  </a:lnTo>
                  <a:lnTo>
                    <a:pt x="323" y="400"/>
                  </a:lnTo>
                  <a:lnTo>
                    <a:pt x="323" y="400"/>
                  </a:lnTo>
                  <a:lnTo>
                    <a:pt x="323" y="399"/>
                  </a:lnTo>
                  <a:lnTo>
                    <a:pt x="323" y="398"/>
                  </a:lnTo>
                  <a:lnTo>
                    <a:pt x="323" y="397"/>
                  </a:lnTo>
                  <a:lnTo>
                    <a:pt x="323" y="396"/>
                  </a:lnTo>
                  <a:lnTo>
                    <a:pt x="323" y="395"/>
                  </a:lnTo>
                  <a:lnTo>
                    <a:pt x="323" y="395"/>
                  </a:lnTo>
                  <a:lnTo>
                    <a:pt x="306" y="392"/>
                  </a:lnTo>
                  <a:close/>
                  <a:moveTo>
                    <a:pt x="307" y="447"/>
                  </a:moveTo>
                  <a:lnTo>
                    <a:pt x="307" y="447"/>
                  </a:lnTo>
                  <a:lnTo>
                    <a:pt x="307" y="448"/>
                  </a:lnTo>
                  <a:lnTo>
                    <a:pt x="307" y="449"/>
                  </a:lnTo>
                  <a:lnTo>
                    <a:pt x="308" y="450"/>
                  </a:lnTo>
                  <a:lnTo>
                    <a:pt x="308" y="450"/>
                  </a:lnTo>
                  <a:lnTo>
                    <a:pt x="308" y="451"/>
                  </a:lnTo>
                  <a:lnTo>
                    <a:pt x="308" y="452"/>
                  </a:lnTo>
                  <a:lnTo>
                    <a:pt x="308" y="453"/>
                  </a:lnTo>
                  <a:lnTo>
                    <a:pt x="309" y="454"/>
                  </a:lnTo>
                  <a:lnTo>
                    <a:pt x="309" y="455"/>
                  </a:lnTo>
                  <a:lnTo>
                    <a:pt x="309" y="456"/>
                  </a:lnTo>
                  <a:lnTo>
                    <a:pt x="309" y="457"/>
                  </a:lnTo>
                  <a:lnTo>
                    <a:pt x="310" y="458"/>
                  </a:lnTo>
                  <a:lnTo>
                    <a:pt x="310" y="459"/>
                  </a:lnTo>
                  <a:lnTo>
                    <a:pt x="310" y="460"/>
                  </a:lnTo>
                  <a:lnTo>
                    <a:pt x="310" y="461"/>
                  </a:lnTo>
                  <a:lnTo>
                    <a:pt x="311" y="461"/>
                  </a:lnTo>
                  <a:lnTo>
                    <a:pt x="311" y="462"/>
                  </a:lnTo>
                  <a:lnTo>
                    <a:pt x="311" y="463"/>
                  </a:lnTo>
                  <a:lnTo>
                    <a:pt x="312" y="464"/>
                  </a:lnTo>
                  <a:lnTo>
                    <a:pt x="312" y="465"/>
                  </a:lnTo>
                  <a:lnTo>
                    <a:pt x="312" y="465"/>
                  </a:lnTo>
                  <a:lnTo>
                    <a:pt x="329" y="460"/>
                  </a:lnTo>
                  <a:lnTo>
                    <a:pt x="328" y="459"/>
                  </a:lnTo>
                  <a:lnTo>
                    <a:pt x="328" y="459"/>
                  </a:lnTo>
                  <a:lnTo>
                    <a:pt x="328" y="458"/>
                  </a:lnTo>
                  <a:lnTo>
                    <a:pt x="328" y="457"/>
                  </a:lnTo>
                  <a:lnTo>
                    <a:pt x="328" y="456"/>
                  </a:lnTo>
                  <a:lnTo>
                    <a:pt x="327" y="456"/>
                  </a:lnTo>
                  <a:lnTo>
                    <a:pt x="327" y="455"/>
                  </a:lnTo>
                  <a:lnTo>
                    <a:pt x="327" y="454"/>
                  </a:lnTo>
                  <a:lnTo>
                    <a:pt x="327" y="453"/>
                  </a:lnTo>
                  <a:lnTo>
                    <a:pt x="326" y="452"/>
                  </a:lnTo>
                  <a:lnTo>
                    <a:pt x="326" y="452"/>
                  </a:lnTo>
                  <a:lnTo>
                    <a:pt x="326" y="451"/>
                  </a:lnTo>
                  <a:lnTo>
                    <a:pt x="326" y="450"/>
                  </a:lnTo>
                  <a:lnTo>
                    <a:pt x="325" y="449"/>
                  </a:lnTo>
                  <a:lnTo>
                    <a:pt x="325" y="448"/>
                  </a:lnTo>
                  <a:lnTo>
                    <a:pt x="325" y="447"/>
                  </a:lnTo>
                  <a:lnTo>
                    <a:pt x="325" y="447"/>
                  </a:lnTo>
                  <a:lnTo>
                    <a:pt x="325" y="446"/>
                  </a:lnTo>
                  <a:lnTo>
                    <a:pt x="325" y="445"/>
                  </a:lnTo>
                  <a:lnTo>
                    <a:pt x="324" y="444"/>
                  </a:lnTo>
                  <a:lnTo>
                    <a:pt x="324" y="444"/>
                  </a:lnTo>
                  <a:lnTo>
                    <a:pt x="307" y="447"/>
                  </a:lnTo>
                  <a:close/>
                  <a:moveTo>
                    <a:pt x="328" y="499"/>
                  </a:moveTo>
                  <a:lnTo>
                    <a:pt x="328" y="499"/>
                  </a:lnTo>
                  <a:lnTo>
                    <a:pt x="328" y="499"/>
                  </a:lnTo>
                  <a:lnTo>
                    <a:pt x="329" y="500"/>
                  </a:lnTo>
                  <a:lnTo>
                    <a:pt x="329" y="501"/>
                  </a:lnTo>
                  <a:lnTo>
                    <a:pt x="330" y="502"/>
                  </a:lnTo>
                  <a:lnTo>
                    <a:pt x="330" y="502"/>
                  </a:lnTo>
                  <a:lnTo>
                    <a:pt x="331" y="503"/>
                  </a:lnTo>
                  <a:lnTo>
                    <a:pt x="331" y="504"/>
                  </a:lnTo>
                  <a:lnTo>
                    <a:pt x="332" y="505"/>
                  </a:lnTo>
                  <a:lnTo>
                    <a:pt x="332" y="505"/>
                  </a:lnTo>
                  <a:lnTo>
                    <a:pt x="333" y="506"/>
                  </a:lnTo>
                  <a:lnTo>
                    <a:pt x="333" y="507"/>
                  </a:lnTo>
                  <a:lnTo>
                    <a:pt x="334" y="508"/>
                  </a:lnTo>
                  <a:lnTo>
                    <a:pt x="334" y="508"/>
                  </a:lnTo>
                  <a:lnTo>
                    <a:pt x="335" y="509"/>
                  </a:lnTo>
                  <a:lnTo>
                    <a:pt x="336" y="510"/>
                  </a:lnTo>
                  <a:lnTo>
                    <a:pt x="336" y="511"/>
                  </a:lnTo>
                  <a:lnTo>
                    <a:pt x="337" y="511"/>
                  </a:lnTo>
                  <a:lnTo>
                    <a:pt x="337" y="512"/>
                  </a:lnTo>
                  <a:lnTo>
                    <a:pt x="338" y="513"/>
                  </a:lnTo>
                  <a:lnTo>
                    <a:pt x="338" y="514"/>
                  </a:lnTo>
                  <a:lnTo>
                    <a:pt x="339" y="514"/>
                  </a:lnTo>
                  <a:lnTo>
                    <a:pt x="353" y="503"/>
                  </a:lnTo>
                  <a:lnTo>
                    <a:pt x="352" y="502"/>
                  </a:lnTo>
                  <a:lnTo>
                    <a:pt x="352" y="502"/>
                  </a:lnTo>
                  <a:lnTo>
                    <a:pt x="351" y="501"/>
                  </a:lnTo>
                  <a:lnTo>
                    <a:pt x="351" y="500"/>
                  </a:lnTo>
                  <a:lnTo>
                    <a:pt x="350" y="500"/>
                  </a:lnTo>
                  <a:lnTo>
                    <a:pt x="350" y="499"/>
                  </a:lnTo>
                  <a:lnTo>
                    <a:pt x="349" y="499"/>
                  </a:lnTo>
                  <a:lnTo>
                    <a:pt x="349" y="498"/>
                  </a:lnTo>
                  <a:lnTo>
                    <a:pt x="348" y="497"/>
                  </a:lnTo>
                  <a:lnTo>
                    <a:pt x="348" y="497"/>
                  </a:lnTo>
                  <a:lnTo>
                    <a:pt x="347" y="496"/>
                  </a:lnTo>
                  <a:lnTo>
                    <a:pt x="347" y="495"/>
                  </a:lnTo>
                  <a:lnTo>
                    <a:pt x="346" y="495"/>
                  </a:lnTo>
                  <a:lnTo>
                    <a:pt x="346" y="494"/>
                  </a:lnTo>
                  <a:lnTo>
                    <a:pt x="345" y="493"/>
                  </a:lnTo>
                  <a:lnTo>
                    <a:pt x="345" y="493"/>
                  </a:lnTo>
                  <a:lnTo>
                    <a:pt x="344" y="492"/>
                  </a:lnTo>
                  <a:lnTo>
                    <a:pt x="344" y="491"/>
                  </a:lnTo>
                  <a:lnTo>
                    <a:pt x="343" y="491"/>
                  </a:lnTo>
                  <a:lnTo>
                    <a:pt x="343" y="490"/>
                  </a:lnTo>
                  <a:lnTo>
                    <a:pt x="343" y="490"/>
                  </a:lnTo>
                  <a:lnTo>
                    <a:pt x="328" y="499"/>
                  </a:lnTo>
                  <a:close/>
                  <a:moveTo>
                    <a:pt x="366" y="540"/>
                  </a:moveTo>
                  <a:lnTo>
                    <a:pt x="366" y="540"/>
                  </a:lnTo>
                  <a:lnTo>
                    <a:pt x="366" y="540"/>
                  </a:lnTo>
                  <a:lnTo>
                    <a:pt x="367" y="541"/>
                  </a:lnTo>
                  <a:lnTo>
                    <a:pt x="368" y="541"/>
                  </a:lnTo>
                  <a:lnTo>
                    <a:pt x="369" y="542"/>
                  </a:lnTo>
                  <a:lnTo>
                    <a:pt x="369" y="542"/>
                  </a:lnTo>
                  <a:lnTo>
                    <a:pt x="370" y="543"/>
                  </a:lnTo>
                  <a:lnTo>
                    <a:pt x="371" y="543"/>
                  </a:lnTo>
                  <a:lnTo>
                    <a:pt x="372" y="544"/>
                  </a:lnTo>
                  <a:lnTo>
                    <a:pt x="372" y="544"/>
                  </a:lnTo>
                  <a:lnTo>
                    <a:pt x="373" y="545"/>
                  </a:lnTo>
                  <a:lnTo>
                    <a:pt x="374" y="545"/>
                  </a:lnTo>
                  <a:lnTo>
                    <a:pt x="375" y="546"/>
                  </a:lnTo>
                  <a:lnTo>
                    <a:pt x="375" y="546"/>
                  </a:lnTo>
                  <a:lnTo>
                    <a:pt x="376" y="547"/>
                  </a:lnTo>
                  <a:lnTo>
                    <a:pt x="377" y="547"/>
                  </a:lnTo>
                  <a:lnTo>
                    <a:pt x="378" y="548"/>
                  </a:lnTo>
                  <a:lnTo>
                    <a:pt x="379" y="548"/>
                  </a:lnTo>
                  <a:lnTo>
                    <a:pt x="379" y="549"/>
                  </a:lnTo>
                  <a:lnTo>
                    <a:pt x="380" y="549"/>
                  </a:lnTo>
                  <a:lnTo>
                    <a:pt x="381" y="550"/>
                  </a:lnTo>
                  <a:lnTo>
                    <a:pt x="382" y="550"/>
                  </a:lnTo>
                  <a:lnTo>
                    <a:pt x="390" y="535"/>
                  </a:lnTo>
                  <a:lnTo>
                    <a:pt x="390" y="534"/>
                  </a:lnTo>
                  <a:lnTo>
                    <a:pt x="389" y="534"/>
                  </a:lnTo>
                  <a:lnTo>
                    <a:pt x="388" y="534"/>
                  </a:lnTo>
                  <a:lnTo>
                    <a:pt x="388" y="533"/>
                  </a:lnTo>
                  <a:lnTo>
                    <a:pt x="387" y="533"/>
                  </a:lnTo>
                  <a:lnTo>
                    <a:pt x="386" y="532"/>
                  </a:lnTo>
                  <a:lnTo>
                    <a:pt x="385" y="532"/>
                  </a:lnTo>
                  <a:lnTo>
                    <a:pt x="385" y="531"/>
                  </a:lnTo>
                  <a:lnTo>
                    <a:pt x="384" y="531"/>
                  </a:lnTo>
                  <a:lnTo>
                    <a:pt x="383" y="531"/>
                  </a:lnTo>
                  <a:lnTo>
                    <a:pt x="383" y="530"/>
                  </a:lnTo>
                  <a:lnTo>
                    <a:pt x="382" y="530"/>
                  </a:lnTo>
                  <a:lnTo>
                    <a:pt x="381" y="529"/>
                  </a:lnTo>
                  <a:lnTo>
                    <a:pt x="381" y="529"/>
                  </a:lnTo>
                  <a:lnTo>
                    <a:pt x="380" y="528"/>
                  </a:lnTo>
                  <a:lnTo>
                    <a:pt x="379" y="528"/>
                  </a:lnTo>
                  <a:lnTo>
                    <a:pt x="379" y="527"/>
                  </a:lnTo>
                  <a:lnTo>
                    <a:pt x="378" y="527"/>
                  </a:lnTo>
                  <a:lnTo>
                    <a:pt x="377" y="526"/>
                  </a:lnTo>
                  <a:lnTo>
                    <a:pt x="377" y="526"/>
                  </a:lnTo>
                  <a:lnTo>
                    <a:pt x="376" y="526"/>
                  </a:lnTo>
                  <a:lnTo>
                    <a:pt x="366" y="540"/>
                  </a:lnTo>
                  <a:close/>
                  <a:moveTo>
                    <a:pt x="416" y="564"/>
                  </a:moveTo>
                  <a:lnTo>
                    <a:pt x="416" y="564"/>
                  </a:lnTo>
                  <a:lnTo>
                    <a:pt x="416" y="564"/>
                  </a:lnTo>
                  <a:lnTo>
                    <a:pt x="417" y="565"/>
                  </a:lnTo>
                  <a:lnTo>
                    <a:pt x="418" y="565"/>
                  </a:lnTo>
                  <a:lnTo>
                    <a:pt x="419" y="565"/>
                  </a:lnTo>
                  <a:lnTo>
                    <a:pt x="420" y="565"/>
                  </a:lnTo>
                  <a:lnTo>
                    <a:pt x="421" y="566"/>
                  </a:lnTo>
                  <a:lnTo>
                    <a:pt x="422" y="566"/>
                  </a:lnTo>
                  <a:lnTo>
                    <a:pt x="423" y="566"/>
                  </a:lnTo>
                  <a:lnTo>
                    <a:pt x="424" y="566"/>
                  </a:lnTo>
                  <a:lnTo>
                    <a:pt x="424" y="566"/>
                  </a:lnTo>
                  <a:lnTo>
                    <a:pt x="425" y="567"/>
                  </a:lnTo>
                  <a:lnTo>
                    <a:pt x="426" y="567"/>
                  </a:lnTo>
                  <a:lnTo>
                    <a:pt x="427" y="567"/>
                  </a:lnTo>
                  <a:lnTo>
                    <a:pt x="428" y="567"/>
                  </a:lnTo>
                  <a:lnTo>
                    <a:pt x="429" y="567"/>
                  </a:lnTo>
                  <a:lnTo>
                    <a:pt x="430" y="568"/>
                  </a:lnTo>
                  <a:lnTo>
                    <a:pt x="431" y="568"/>
                  </a:lnTo>
                  <a:lnTo>
                    <a:pt x="432" y="568"/>
                  </a:lnTo>
                  <a:lnTo>
                    <a:pt x="433" y="568"/>
                  </a:lnTo>
                  <a:lnTo>
                    <a:pt x="434" y="568"/>
                  </a:lnTo>
                  <a:lnTo>
                    <a:pt x="434" y="568"/>
                  </a:lnTo>
                  <a:lnTo>
                    <a:pt x="437" y="551"/>
                  </a:lnTo>
                  <a:lnTo>
                    <a:pt x="437" y="551"/>
                  </a:lnTo>
                  <a:lnTo>
                    <a:pt x="436" y="551"/>
                  </a:lnTo>
                  <a:lnTo>
                    <a:pt x="435" y="551"/>
                  </a:lnTo>
                  <a:lnTo>
                    <a:pt x="434" y="550"/>
                  </a:lnTo>
                  <a:lnTo>
                    <a:pt x="433" y="550"/>
                  </a:lnTo>
                  <a:lnTo>
                    <a:pt x="432" y="550"/>
                  </a:lnTo>
                  <a:lnTo>
                    <a:pt x="431" y="550"/>
                  </a:lnTo>
                  <a:lnTo>
                    <a:pt x="431" y="550"/>
                  </a:lnTo>
                  <a:lnTo>
                    <a:pt x="430" y="550"/>
                  </a:lnTo>
                  <a:lnTo>
                    <a:pt x="429" y="549"/>
                  </a:lnTo>
                  <a:lnTo>
                    <a:pt x="428" y="549"/>
                  </a:lnTo>
                  <a:lnTo>
                    <a:pt x="427" y="549"/>
                  </a:lnTo>
                  <a:lnTo>
                    <a:pt x="427" y="549"/>
                  </a:lnTo>
                  <a:lnTo>
                    <a:pt x="426" y="549"/>
                  </a:lnTo>
                  <a:lnTo>
                    <a:pt x="425" y="548"/>
                  </a:lnTo>
                  <a:lnTo>
                    <a:pt x="424" y="548"/>
                  </a:lnTo>
                  <a:lnTo>
                    <a:pt x="423" y="548"/>
                  </a:lnTo>
                  <a:lnTo>
                    <a:pt x="422" y="548"/>
                  </a:lnTo>
                  <a:lnTo>
                    <a:pt x="422" y="548"/>
                  </a:lnTo>
                  <a:lnTo>
                    <a:pt x="421" y="547"/>
                  </a:lnTo>
                  <a:lnTo>
                    <a:pt x="421" y="547"/>
                  </a:lnTo>
                  <a:lnTo>
                    <a:pt x="416" y="564"/>
                  </a:lnTo>
                  <a:close/>
                  <a:moveTo>
                    <a:pt x="471" y="569"/>
                  </a:moveTo>
                  <a:lnTo>
                    <a:pt x="471" y="569"/>
                  </a:lnTo>
                  <a:lnTo>
                    <a:pt x="472" y="569"/>
                  </a:lnTo>
                  <a:lnTo>
                    <a:pt x="473" y="569"/>
                  </a:lnTo>
                  <a:lnTo>
                    <a:pt x="474" y="569"/>
                  </a:lnTo>
                  <a:lnTo>
                    <a:pt x="475" y="569"/>
                  </a:lnTo>
                  <a:lnTo>
                    <a:pt x="476" y="569"/>
                  </a:lnTo>
                  <a:lnTo>
                    <a:pt x="477" y="569"/>
                  </a:lnTo>
                  <a:lnTo>
                    <a:pt x="478" y="569"/>
                  </a:lnTo>
                  <a:lnTo>
                    <a:pt x="479" y="568"/>
                  </a:lnTo>
                  <a:lnTo>
                    <a:pt x="480" y="568"/>
                  </a:lnTo>
                  <a:lnTo>
                    <a:pt x="480" y="568"/>
                  </a:lnTo>
                  <a:lnTo>
                    <a:pt x="481" y="568"/>
                  </a:lnTo>
                  <a:lnTo>
                    <a:pt x="482" y="568"/>
                  </a:lnTo>
                  <a:lnTo>
                    <a:pt x="483" y="568"/>
                  </a:lnTo>
                  <a:lnTo>
                    <a:pt x="484" y="568"/>
                  </a:lnTo>
                  <a:lnTo>
                    <a:pt x="485" y="567"/>
                  </a:lnTo>
                  <a:lnTo>
                    <a:pt x="486" y="567"/>
                  </a:lnTo>
                  <a:lnTo>
                    <a:pt x="487" y="567"/>
                  </a:lnTo>
                  <a:lnTo>
                    <a:pt x="488" y="567"/>
                  </a:lnTo>
                  <a:lnTo>
                    <a:pt x="489" y="567"/>
                  </a:lnTo>
                  <a:lnTo>
                    <a:pt x="490" y="566"/>
                  </a:lnTo>
                  <a:lnTo>
                    <a:pt x="490" y="566"/>
                  </a:lnTo>
                  <a:lnTo>
                    <a:pt x="486" y="549"/>
                  </a:lnTo>
                  <a:lnTo>
                    <a:pt x="486" y="549"/>
                  </a:lnTo>
                  <a:lnTo>
                    <a:pt x="485" y="549"/>
                  </a:lnTo>
                  <a:lnTo>
                    <a:pt x="485" y="550"/>
                  </a:lnTo>
                  <a:lnTo>
                    <a:pt x="484" y="550"/>
                  </a:lnTo>
                  <a:lnTo>
                    <a:pt x="483" y="550"/>
                  </a:lnTo>
                  <a:lnTo>
                    <a:pt x="482" y="550"/>
                  </a:lnTo>
                  <a:lnTo>
                    <a:pt x="481" y="550"/>
                  </a:lnTo>
                  <a:lnTo>
                    <a:pt x="480" y="550"/>
                  </a:lnTo>
                  <a:lnTo>
                    <a:pt x="479" y="551"/>
                  </a:lnTo>
                  <a:lnTo>
                    <a:pt x="479" y="551"/>
                  </a:lnTo>
                  <a:lnTo>
                    <a:pt x="478" y="551"/>
                  </a:lnTo>
                  <a:lnTo>
                    <a:pt x="477" y="551"/>
                  </a:lnTo>
                  <a:lnTo>
                    <a:pt x="476" y="551"/>
                  </a:lnTo>
                  <a:lnTo>
                    <a:pt x="475" y="551"/>
                  </a:lnTo>
                  <a:lnTo>
                    <a:pt x="474" y="551"/>
                  </a:lnTo>
                  <a:lnTo>
                    <a:pt x="474" y="551"/>
                  </a:lnTo>
                  <a:lnTo>
                    <a:pt x="473" y="551"/>
                  </a:lnTo>
                  <a:lnTo>
                    <a:pt x="472" y="552"/>
                  </a:lnTo>
                  <a:lnTo>
                    <a:pt x="471" y="552"/>
                  </a:lnTo>
                  <a:lnTo>
                    <a:pt x="470" y="552"/>
                  </a:lnTo>
                  <a:lnTo>
                    <a:pt x="470" y="552"/>
                  </a:lnTo>
                  <a:lnTo>
                    <a:pt x="471" y="569"/>
                  </a:lnTo>
                  <a:close/>
                  <a:moveTo>
                    <a:pt x="525" y="554"/>
                  </a:moveTo>
                  <a:lnTo>
                    <a:pt x="525" y="554"/>
                  </a:lnTo>
                  <a:lnTo>
                    <a:pt x="525" y="554"/>
                  </a:lnTo>
                  <a:lnTo>
                    <a:pt x="526" y="554"/>
                  </a:lnTo>
                  <a:lnTo>
                    <a:pt x="527" y="553"/>
                  </a:lnTo>
                  <a:lnTo>
                    <a:pt x="528" y="553"/>
                  </a:lnTo>
                  <a:lnTo>
                    <a:pt x="529" y="552"/>
                  </a:lnTo>
                  <a:lnTo>
                    <a:pt x="529" y="552"/>
                  </a:lnTo>
                  <a:lnTo>
                    <a:pt x="530" y="551"/>
                  </a:lnTo>
                  <a:lnTo>
                    <a:pt x="531" y="551"/>
                  </a:lnTo>
                  <a:lnTo>
                    <a:pt x="532" y="551"/>
                  </a:lnTo>
                  <a:lnTo>
                    <a:pt x="533" y="550"/>
                  </a:lnTo>
                  <a:lnTo>
                    <a:pt x="533" y="550"/>
                  </a:lnTo>
                  <a:lnTo>
                    <a:pt x="534" y="549"/>
                  </a:lnTo>
                  <a:lnTo>
                    <a:pt x="535" y="549"/>
                  </a:lnTo>
                  <a:lnTo>
                    <a:pt x="536" y="548"/>
                  </a:lnTo>
                  <a:lnTo>
                    <a:pt x="537" y="548"/>
                  </a:lnTo>
                  <a:lnTo>
                    <a:pt x="537" y="547"/>
                  </a:lnTo>
                  <a:lnTo>
                    <a:pt x="538" y="547"/>
                  </a:lnTo>
                  <a:lnTo>
                    <a:pt x="539" y="546"/>
                  </a:lnTo>
                  <a:lnTo>
                    <a:pt x="540" y="546"/>
                  </a:lnTo>
                  <a:lnTo>
                    <a:pt x="540" y="545"/>
                  </a:lnTo>
                  <a:lnTo>
                    <a:pt x="541" y="545"/>
                  </a:lnTo>
                  <a:lnTo>
                    <a:pt x="532" y="530"/>
                  </a:lnTo>
                  <a:lnTo>
                    <a:pt x="531" y="531"/>
                  </a:lnTo>
                  <a:lnTo>
                    <a:pt x="530" y="531"/>
                  </a:lnTo>
                  <a:lnTo>
                    <a:pt x="530" y="531"/>
                  </a:lnTo>
                  <a:lnTo>
                    <a:pt x="529" y="532"/>
                  </a:lnTo>
                  <a:lnTo>
                    <a:pt x="528" y="532"/>
                  </a:lnTo>
                  <a:lnTo>
                    <a:pt x="527" y="533"/>
                  </a:lnTo>
                  <a:lnTo>
                    <a:pt x="527" y="533"/>
                  </a:lnTo>
                  <a:lnTo>
                    <a:pt x="526" y="534"/>
                  </a:lnTo>
                  <a:lnTo>
                    <a:pt x="525" y="534"/>
                  </a:lnTo>
                  <a:lnTo>
                    <a:pt x="525" y="534"/>
                  </a:lnTo>
                  <a:lnTo>
                    <a:pt x="524" y="535"/>
                  </a:lnTo>
                  <a:lnTo>
                    <a:pt x="523" y="535"/>
                  </a:lnTo>
                  <a:lnTo>
                    <a:pt x="522" y="536"/>
                  </a:lnTo>
                  <a:lnTo>
                    <a:pt x="522" y="536"/>
                  </a:lnTo>
                  <a:lnTo>
                    <a:pt x="521" y="536"/>
                  </a:lnTo>
                  <a:lnTo>
                    <a:pt x="520" y="537"/>
                  </a:lnTo>
                  <a:lnTo>
                    <a:pt x="520" y="537"/>
                  </a:lnTo>
                  <a:lnTo>
                    <a:pt x="519" y="538"/>
                  </a:lnTo>
                  <a:lnTo>
                    <a:pt x="518" y="538"/>
                  </a:lnTo>
                  <a:lnTo>
                    <a:pt x="517" y="538"/>
                  </a:lnTo>
                  <a:lnTo>
                    <a:pt x="517" y="538"/>
                  </a:lnTo>
                  <a:lnTo>
                    <a:pt x="525" y="554"/>
                  </a:lnTo>
                  <a:close/>
                  <a:moveTo>
                    <a:pt x="570" y="521"/>
                  </a:moveTo>
                  <a:lnTo>
                    <a:pt x="570" y="521"/>
                  </a:lnTo>
                  <a:lnTo>
                    <a:pt x="570" y="520"/>
                  </a:lnTo>
                  <a:lnTo>
                    <a:pt x="570" y="520"/>
                  </a:lnTo>
                  <a:lnTo>
                    <a:pt x="571" y="519"/>
                  </a:lnTo>
                  <a:lnTo>
                    <a:pt x="572" y="518"/>
                  </a:lnTo>
                  <a:lnTo>
                    <a:pt x="572" y="518"/>
                  </a:lnTo>
                  <a:lnTo>
                    <a:pt x="573" y="517"/>
                  </a:lnTo>
                  <a:lnTo>
                    <a:pt x="574" y="516"/>
                  </a:lnTo>
                  <a:lnTo>
                    <a:pt x="574" y="516"/>
                  </a:lnTo>
                  <a:lnTo>
                    <a:pt x="575" y="515"/>
                  </a:lnTo>
                  <a:lnTo>
                    <a:pt x="575" y="514"/>
                  </a:lnTo>
                  <a:lnTo>
                    <a:pt x="576" y="514"/>
                  </a:lnTo>
                  <a:lnTo>
                    <a:pt x="576" y="513"/>
                  </a:lnTo>
                  <a:lnTo>
                    <a:pt x="577" y="512"/>
                  </a:lnTo>
                  <a:lnTo>
                    <a:pt x="578" y="511"/>
                  </a:lnTo>
                  <a:lnTo>
                    <a:pt x="578" y="511"/>
                  </a:lnTo>
                  <a:lnTo>
                    <a:pt x="579" y="510"/>
                  </a:lnTo>
                  <a:lnTo>
                    <a:pt x="579" y="509"/>
                  </a:lnTo>
                  <a:lnTo>
                    <a:pt x="580" y="508"/>
                  </a:lnTo>
                  <a:lnTo>
                    <a:pt x="580" y="508"/>
                  </a:lnTo>
                  <a:lnTo>
                    <a:pt x="581" y="507"/>
                  </a:lnTo>
                  <a:lnTo>
                    <a:pt x="581" y="506"/>
                  </a:lnTo>
                  <a:lnTo>
                    <a:pt x="567" y="496"/>
                  </a:lnTo>
                  <a:lnTo>
                    <a:pt x="567" y="497"/>
                  </a:lnTo>
                  <a:lnTo>
                    <a:pt x="566" y="497"/>
                  </a:lnTo>
                  <a:lnTo>
                    <a:pt x="566" y="498"/>
                  </a:lnTo>
                  <a:lnTo>
                    <a:pt x="565" y="499"/>
                  </a:lnTo>
                  <a:lnTo>
                    <a:pt x="565" y="499"/>
                  </a:lnTo>
                  <a:lnTo>
                    <a:pt x="564" y="500"/>
                  </a:lnTo>
                  <a:lnTo>
                    <a:pt x="564" y="500"/>
                  </a:lnTo>
                  <a:lnTo>
                    <a:pt x="563" y="501"/>
                  </a:lnTo>
                  <a:lnTo>
                    <a:pt x="563" y="502"/>
                  </a:lnTo>
                  <a:lnTo>
                    <a:pt x="562" y="502"/>
                  </a:lnTo>
                  <a:lnTo>
                    <a:pt x="562" y="503"/>
                  </a:lnTo>
                  <a:lnTo>
                    <a:pt x="561" y="504"/>
                  </a:lnTo>
                  <a:lnTo>
                    <a:pt x="561" y="504"/>
                  </a:lnTo>
                  <a:lnTo>
                    <a:pt x="560" y="505"/>
                  </a:lnTo>
                  <a:lnTo>
                    <a:pt x="560" y="505"/>
                  </a:lnTo>
                  <a:lnTo>
                    <a:pt x="559" y="506"/>
                  </a:lnTo>
                  <a:lnTo>
                    <a:pt x="559" y="507"/>
                  </a:lnTo>
                  <a:lnTo>
                    <a:pt x="558" y="507"/>
                  </a:lnTo>
                  <a:lnTo>
                    <a:pt x="557" y="508"/>
                  </a:lnTo>
                  <a:lnTo>
                    <a:pt x="557" y="509"/>
                  </a:lnTo>
                  <a:lnTo>
                    <a:pt x="557" y="509"/>
                  </a:lnTo>
                  <a:lnTo>
                    <a:pt x="570" y="521"/>
                  </a:lnTo>
                  <a:close/>
                  <a:moveTo>
                    <a:pt x="599" y="474"/>
                  </a:moveTo>
                  <a:lnTo>
                    <a:pt x="599" y="474"/>
                  </a:lnTo>
                  <a:lnTo>
                    <a:pt x="600" y="473"/>
                  </a:lnTo>
                  <a:lnTo>
                    <a:pt x="600" y="472"/>
                  </a:lnTo>
                  <a:lnTo>
                    <a:pt x="600" y="471"/>
                  </a:lnTo>
                  <a:lnTo>
                    <a:pt x="601" y="470"/>
                  </a:lnTo>
                  <a:lnTo>
                    <a:pt x="601" y="469"/>
                  </a:lnTo>
                  <a:lnTo>
                    <a:pt x="601" y="469"/>
                  </a:lnTo>
                  <a:lnTo>
                    <a:pt x="602" y="468"/>
                  </a:lnTo>
                  <a:lnTo>
                    <a:pt x="602" y="467"/>
                  </a:lnTo>
                  <a:lnTo>
                    <a:pt x="602" y="466"/>
                  </a:lnTo>
                  <a:lnTo>
                    <a:pt x="603" y="465"/>
                  </a:lnTo>
                  <a:lnTo>
                    <a:pt x="603" y="464"/>
                  </a:lnTo>
                  <a:lnTo>
                    <a:pt x="603" y="463"/>
                  </a:lnTo>
                  <a:lnTo>
                    <a:pt x="603" y="462"/>
                  </a:lnTo>
                  <a:lnTo>
                    <a:pt x="604" y="461"/>
                  </a:lnTo>
                  <a:lnTo>
                    <a:pt x="604" y="461"/>
                  </a:lnTo>
                  <a:lnTo>
                    <a:pt x="604" y="460"/>
                  </a:lnTo>
                  <a:lnTo>
                    <a:pt x="604" y="459"/>
                  </a:lnTo>
                  <a:lnTo>
                    <a:pt x="605" y="458"/>
                  </a:lnTo>
                  <a:lnTo>
                    <a:pt x="605" y="457"/>
                  </a:lnTo>
                  <a:lnTo>
                    <a:pt x="605" y="456"/>
                  </a:lnTo>
                  <a:lnTo>
                    <a:pt x="605" y="456"/>
                  </a:lnTo>
                  <a:lnTo>
                    <a:pt x="588" y="451"/>
                  </a:lnTo>
                  <a:lnTo>
                    <a:pt x="588" y="452"/>
                  </a:lnTo>
                  <a:lnTo>
                    <a:pt x="588" y="452"/>
                  </a:lnTo>
                  <a:lnTo>
                    <a:pt x="588" y="453"/>
                  </a:lnTo>
                  <a:lnTo>
                    <a:pt x="588" y="454"/>
                  </a:lnTo>
                  <a:lnTo>
                    <a:pt x="587" y="455"/>
                  </a:lnTo>
                  <a:lnTo>
                    <a:pt x="587" y="456"/>
                  </a:lnTo>
                  <a:lnTo>
                    <a:pt x="587" y="456"/>
                  </a:lnTo>
                  <a:lnTo>
                    <a:pt x="587" y="457"/>
                  </a:lnTo>
                  <a:lnTo>
                    <a:pt x="586" y="458"/>
                  </a:lnTo>
                  <a:lnTo>
                    <a:pt x="586" y="459"/>
                  </a:lnTo>
                  <a:lnTo>
                    <a:pt x="586" y="459"/>
                  </a:lnTo>
                  <a:lnTo>
                    <a:pt x="586" y="460"/>
                  </a:lnTo>
                  <a:lnTo>
                    <a:pt x="585" y="461"/>
                  </a:lnTo>
                  <a:lnTo>
                    <a:pt x="585" y="462"/>
                  </a:lnTo>
                  <a:lnTo>
                    <a:pt x="585" y="463"/>
                  </a:lnTo>
                  <a:lnTo>
                    <a:pt x="584" y="463"/>
                  </a:lnTo>
                  <a:lnTo>
                    <a:pt x="584" y="464"/>
                  </a:lnTo>
                  <a:lnTo>
                    <a:pt x="584" y="465"/>
                  </a:lnTo>
                  <a:lnTo>
                    <a:pt x="584" y="466"/>
                  </a:lnTo>
                  <a:lnTo>
                    <a:pt x="583" y="467"/>
                  </a:lnTo>
                  <a:lnTo>
                    <a:pt x="583" y="467"/>
                  </a:lnTo>
                  <a:lnTo>
                    <a:pt x="599" y="474"/>
                  </a:lnTo>
                  <a:close/>
                  <a:moveTo>
                    <a:pt x="610" y="419"/>
                  </a:moveTo>
                  <a:lnTo>
                    <a:pt x="610" y="419"/>
                  </a:lnTo>
                  <a:lnTo>
                    <a:pt x="610" y="419"/>
                  </a:lnTo>
                  <a:lnTo>
                    <a:pt x="610" y="418"/>
                  </a:lnTo>
                  <a:lnTo>
                    <a:pt x="610" y="417"/>
                  </a:lnTo>
                  <a:lnTo>
                    <a:pt x="610" y="416"/>
                  </a:lnTo>
                  <a:lnTo>
                    <a:pt x="610" y="415"/>
                  </a:lnTo>
                  <a:lnTo>
                    <a:pt x="610" y="414"/>
                  </a:lnTo>
                  <a:lnTo>
                    <a:pt x="610" y="413"/>
                  </a:lnTo>
                  <a:lnTo>
                    <a:pt x="610" y="412"/>
                  </a:lnTo>
                  <a:lnTo>
                    <a:pt x="610" y="411"/>
                  </a:lnTo>
                  <a:lnTo>
                    <a:pt x="610" y="410"/>
                  </a:lnTo>
                  <a:lnTo>
                    <a:pt x="610" y="409"/>
                  </a:lnTo>
                  <a:lnTo>
                    <a:pt x="610" y="408"/>
                  </a:lnTo>
                  <a:lnTo>
                    <a:pt x="610" y="407"/>
                  </a:lnTo>
                  <a:lnTo>
                    <a:pt x="610" y="406"/>
                  </a:lnTo>
                  <a:lnTo>
                    <a:pt x="610" y="405"/>
                  </a:lnTo>
                  <a:lnTo>
                    <a:pt x="610" y="404"/>
                  </a:lnTo>
                  <a:lnTo>
                    <a:pt x="610" y="403"/>
                  </a:lnTo>
                  <a:lnTo>
                    <a:pt x="610" y="402"/>
                  </a:lnTo>
                  <a:lnTo>
                    <a:pt x="609" y="401"/>
                  </a:lnTo>
                  <a:lnTo>
                    <a:pt x="609" y="400"/>
                  </a:lnTo>
                  <a:lnTo>
                    <a:pt x="592" y="402"/>
                  </a:lnTo>
                  <a:lnTo>
                    <a:pt x="592" y="403"/>
                  </a:lnTo>
                  <a:lnTo>
                    <a:pt x="592" y="404"/>
                  </a:lnTo>
                  <a:lnTo>
                    <a:pt x="592" y="405"/>
                  </a:lnTo>
                  <a:lnTo>
                    <a:pt x="592" y="406"/>
                  </a:lnTo>
                  <a:lnTo>
                    <a:pt x="592" y="406"/>
                  </a:lnTo>
                  <a:lnTo>
                    <a:pt x="592" y="407"/>
                  </a:lnTo>
                  <a:lnTo>
                    <a:pt x="592" y="408"/>
                  </a:lnTo>
                  <a:lnTo>
                    <a:pt x="592" y="409"/>
                  </a:lnTo>
                  <a:lnTo>
                    <a:pt x="592" y="410"/>
                  </a:lnTo>
                  <a:lnTo>
                    <a:pt x="593" y="411"/>
                  </a:lnTo>
                  <a:lnTo>
                    <a:pt x="593" y="412"/>
                  </a:lnTo>
                  <a:lnTo>
                    <a:pt x="593" y="412"/>
                  </a:lnTo>
                  <a:lnTo>
                    <a:pt x="593" y="413"/>
                  </a:lnTo>
                  <a:lnTo>
                    <a:pt x="593" y="414"/>
                  </a:lnTo>
                  <a:lnTo>
                    <a:pt x="593" y="415"/>
                  </a:lnTo>
                  <a:lnTo>
                    <a:pt x="593" y="416"/>
                  </a:lnTo>
                  <a:lnTo>
                    <a:pt x="593" y="417"/>
                  </a:lnTo>
                  <a:lnTo>
                    <a:pt x="593" y="418"/>
                  </a:lnTo>
                  <a:lnTo>
                    <a:pt x="593" y="419"/>
                  </a:lnTo>
                  <a:lnTo>
                    <a:pt x="593" y="419"/>
                  </a:lnTo>
                  <a:lnTo>
                    <a:pt x="610" y="419"/>
                  </a:lnTo>
                  <a:close/>
                  <a:moveTo>
                    <a:pt x="601" y="364"/>
                  </a:moveTo>
                  <a:lnTo>
                    <a:pt x="601" y="364"/>
                  </a:lnTo>
                  <a:lnTo>
                    <a:pt x="601" y="363"/>
                  </a:lnTo>
                  <a:lnTo>
                    <a:pt x="600" y="362"/>
                  </a:lnTo>
                  <a:lnTo>
                    <a:pt x="600" y="362"/>
                  </a:lnTo>
                  <a:lnTo>
                    <a:pt x="600" y="361"/>
                  </a:lnTo>
                  <a:lnTo>
                    <a:pt x="599" y="360"/>
                  </a:lnTo>
                  <a:lnTo>
                    <a:pt x="599" y="359"/>
                  </a:lnTo>
                  <a:lnTo>
                    <a:pt x="599" y="358"/>
                  </a:lnTo>
                  <a:lnTo>
                    <a:pt x="598" y="357"/>
                  </a:lnTo>
                  <a:lnTo>
                    <a:pt x="598" y="356"/>
                  </a:lnTo>
                  <a:lnTo>
                    <a:pt x="598" y="356"/>
                  </a:lnTo>
                  <a:lnTo>
                    <a:pt x="597" y="355"/>
                  </a:lnTo>
                  <a:lnTo>
                    <a:pt x="597" y="354"/>
                  </a:lnTo>
                  <a:lnTo>
                    <a:pt x="596" y="353"/>
                  </a:lnTo>
                  <a:lnTo>
                    <a:pt x="596" y="352"/>
                  </a:lnTo>
                  <a:lnTo>
                    <a:pt x="596" y="351"/>
                  </a:lnTo>
                  <a:lnTo>
                    <a:pt x="595" y="350"/>
                  </a:lnTo>
                  <a:lnTo>
                    <a:pt x="595" y="350"/>
                  </a:lnTo>
                  <a:lnTo>
                    <a:pt x="594" y="349"/>
                  </a:lnTo>
                  <a:lnTo>
                    <a:pt x="594" y="348"/>
                  </a:lnTo>
                  <a:lnTo>
                    <a:pt x="594" y="347"/>
                  </a:lnTo>
                  <a:lnTo>
                    <a:pt x="593" y="347"/>
                  </a:lnTo>
                  <a:lnTo>
                    <a:pt x="578" y="355"/>
                  </a:lnTo>
                  <a:lnTo>
                    <a:pt x="578" y="355"/>
                  </a:lnTo>
                  <a:lnTo>
                    <a:pt x="578" y="356"/>
                  </a:lnTo>
                  <a:lnTo>
                    <a:pt x="579" y="357"/>
                  </a:lnTo>
                  <a:lnTo>
                    <a:pt x="579" y="357"/>
                  </a:lnTo>
                  <a:lnTo>
                    <a:pt x="579" y="358"/>
                  </a:lnTo>
                  <a:lnTo>
                    <a:pt x="580" y="359"/>
                  </a:lnTo>
                  <a:lnTo>
                    <a:pt x="580" y="360"/>
                  </a:lnTo>
                  <a:lnTo>
                    <a:pt x="580" y="360"/>
                  </a:lnTo>
                  <a:lnTo>
                    <a:pt x="581" y="361"/>
                  </a:lnTo>
                  <a:lnTo>
                    <a:pt x="581" y="362"/>
                  </a:lnTo>
                  <a:lnTo>
                    <a:pt x="581" y="363"/>
                  </a:lnTo>
                  <a:lnTo>
                    <a:pt x="582" y="363"/>
                  </a:lnTo>
                  <a:lnTo>
                    <a:pt x="582" y="364"/>
                  </a:lnTo>
                  <a:lnTo>
                    <a:pt x="582" y="365"/>
                  </a:lnTo>
                  <a:lnTo>
                    <a:pt x="583" y="366"/>
                  </a:lnTo>
                  <a:lnTo>
                    <a:pt x="583" y="366"/>
                  </a:lnTo>
                  <a:lnTo>
                    <a:pt x="583" y="367"/>
                  </a:lnTo>
                  <a:lnTo>
                    <a:pt x="584" y="368"/>
                  </a:lnTo>
                  <a:lnTo>
                    <a:pt x="584" y="369"/>
                  </a:lnTo>
                  <a:lnTo>
                    <a:pt x="584" y="369"/>
                  </a:lnTo>
                  <a:lnTo>
                    <a:pt x="584" y="370"/>
                  </a:lnTo>
                  <a:lnTo>
                    <a:pt x="601" y="364"/>
                  </a:lnTo>
                  <a:close/>
                  <a:moveTo>
                    <a:pt x="573" y="316"/>
                  </a:moveTo>
                  <a:lnTo>
                    <a:pt x="573" y="316"/>
                  </a:lnTo>
                  <a:lnTo>
                    <a:pt x="572" y="316"/>
                  </a:lnTo>
                  <a:lnTo>
                    <a:pt x="572" y="315"/>
                  </a:lnTo>
                  <a:lnTo>
                    <a:pt x="571" y="315"/>
                  </a:lnTo>
                  <a:lnTo>
                    <a:pt x="570" y="314"/>
                  </a:lnTo>
                  <a:lnTo>
                    <a:pt x="570" y="313"/>
                  </a:lnTo>
                  <a:lnTo>
                    <a:pt x="569" y="313"/>
                  </a:lnTo>
                  <a:lnTo>
                    <a:pt x="569" y="312"/>
                  </a:lnTo>
                  <a:lnTo>
                    <a:pt x="568" y="311"/>
                  </a:lnTo>
                  <a:lnTo>
                    <a:pt x="567" y="311"/>
                  </a:lnTo>
                  <a:lnTo>
                    <a:pt x="567" y="310"/>
                  </a:lnTo>
                  <a:lnTo>
                    <a:pt x="566" y="309"/>
                  </a:lnTo>
                  <a:lnTo>
                    <a:pt x="565" y="309"/>
                  </a:lnTo>
                  <a:lnTo>
                    <a:pt x="565" y="308"/>
                  </a:lnTo>
                  <a:lnTo>
                    <a:pt x="564" y="307"/>
                  </a:lnTo>
                  <a:lnTo>
                    <a:pt x="563" y="307"/>
                  </a:lnTo>
                  <a:lnTo>
                    <a:pt x="563" y="306"/>
                  </a:lnTo>
                  <a:lnTo>
                    <a:pt x="562" y="305"/>
                  </a:lnTo>
                  <a:lnTo>
                    <a:pt x="561" y="305"/>
                  </a:lnTo>
                  <a:lnTo>
                    <a:pt x="561" y="304"/>
                  </a:lnTo>
                  <a:lnTo>
                    <a:pt x="560" y="304"/>
                  </a:lnTo>
                  <a:lnTo>
                    <a:pt x="559" y="303"/>
                  </a:lnTo>
                  <a:lnTo>
                    <a:pt x="548" y="316"/>
                  </a:lnTo>
                  <a:lnTo>
                    <a:pt x="548" y="317"/>
                  </a:lnTo>
                  <a:lnTo>
                    <a:pt x="549" y="317"/>
                  </a:lnTo>
                  <a:lnTo>
                    <a:pt x="549" y="318"/>
                  </a:lnTo>
                  <a:lnTo>
                    <a:pt x="550" y="318"/>
                  </a:lnTo>
                  <a:lnTo>
                    <a:pt x="551" y="319"/>
                  </a:lnTo>
                  <a:lnTo>
                    <a:pt x="551" y="319"/>
                  </a:lnTo>
                  <a:lnTo>
                    <a:pt x="552" y="320"/>
                  </a:lnTo>
                  <a:lnTo>
                    <a:pt x="552" y="320"/>
                  </a:lnTo>
                  <a:lnTo>
                    <a:pt x="553" y="321"/>
                  </a:lnTo>
                  <a:lnTo>
                    <a:pt x="554" y="322"/>
                  </a:lnTo>
                  <a:lnTo>
                    <a:pt x="554" y="322"/>
                  </a:lnTo>
                  <a:lnTo>
                    <a:pt x="555" y="323"/>
                  </a:lnTo>
                  <a:lnTo>
                    <a:pt x="555" y="323"/>
                  </a:lnTo>
                  <a:lnTo>
                    <a:pt x="556" y="324"/>
                  </a:lnTo>
                  <a:lnTo>
                    <a:pt x="556" y="325"/>
                  </a:lnTo>
                  <a:lnTo>
                    <a:pt x="557" y="325"/>
                  </a:lnTo>
                  <a:lnTo>
                    <a:pt x="557" y="326"/>
                  </a:lnTo>
                  <a:lnTo>
                    <a:pt x="558" y="326"/>
                  </a:lnTo>
                  <a:lnTo>
                    <a:pt x="559" y="327"/>
                  </a:lnTo>
                  <a:lnTo>
                    <a:pt x="559" y="328"/>
                  </a:lnTo>
                  <a:lnTo>
                    <a:pt x="559" y="328"/>
                  </a:lnTo>
                  <a:lnTo>
                    <a:pt x="573" y="316"/>
                  </a:lnTo>
                  <a:close/>
                  <a:moveTo>
                    <a:pt x="529" y="282"/>
                  </a:moveTo>
                  <a:lnTo>
                    <a:pt x="529" y="282"/>
                  </a:lnTo>
                  <a:lnTo>
                    <a:pt x="529" y="281"/>
                  </a:lnTo>
                  <a:lnTo>
                    <a:pt x="528" y="281"/>
                  </a:lnTo>
                  <a:lnTo>
                    <a:pt x="527" y="280"/>
                  </a:lnTo>
                  <a:lnTo>
                    <a:pt x="526" y="280"/>
                  </a:lnTo>
                  <a:lnTo>
                    <a:pt x="525" y="280"/>
                  </a:lnTo>
                  <a:lnTo>
                    <a:pt x="524" y="279"/>
                  </a:lnTo>
                  <a:lnTo>
                    <a:pt x="524" y="279"/>
                  </a:lnTo>
                  <a:lnTo>
                    <a:pt x="523" y="278"/>
                  </a:lnTo>
                  <a:lnTo>
                    <a:pt x="522" y="278"/>
                  </a:lnTo>
                  <a:lnTo>
                    <a:pt x="521" y="278"/>
                  </a:lnTo>
                  <a:lnTo>
                    <a:pt x="520" y="277"/>
                  </a:lnTo>
                  <a:lnTo>
                    <a:pt x="519" y="277"/>
                  </a:lnTo>
                  <a:lnTo>
                    <a:pt x="518" y="277"/>
                  </a:lnTo>
                  <a:lnTo>
                    <a:pt x="518" y="276"/>
                  </a:lnTo>
                  <a:lnTo>
                    <a:pt x="517" y="276"/>
                  </a:lnTo>
                  <a:lnTo>
                    <a:pt x="516" y="275"/>
                  </a:lnTo>
                  <a:lnTo>
                    <a:pt x="515" y="275"/>
                  </a:lnTo>
                  <a:lnTo>
                    <a:pt x="514" y="275"/>
                  </a:lnTo>
                  <a:lnTo>
                    <a:pt x="513" y="274"/>
                  </a:lnTo>
                  <a:lnTo>
                    <a:pt x="512" y="274"/>
                  </a:lnTo>
                  <a:lnTo>
                    <a:pt x="512" y="274"/>
                  </a:lnTo>
                  <a:lnTo>
                    <a:pt x="506" y="290"/>
                  </a:lnTo>
                  <a:lnTo>
                    <a:pt x="506" y="290"/>
                  </a:lnTo>
                  <a:lnTo>
                    <a:pt x="507" y="291"/>
                  </a:lnTo>
                  <a:lnTo>
                    <a:pt x="508" y="291"/>
                  </a:lnTo>
                  <a:lnTo>
                    <a:pt x="508" y="291"/>
                  </a:lnTo>
                  <a:lnTo>
                    <a:pt x="509" y="292"/>
                  </a:lnTo>
                  <a:lnTo>
                    <a:pt x="510" y="292"/>
                  </a:lnTo>
                  <a:lnTo>
                    <a:pt x="511" y="292"/>
                  </a:lnTo>
                  <a:lnTo>
                    <a:pt x="511" y="293"/>
                  </a:lnTo>
                  <a:lnTo>
                    <a:pt x="512" y="293"/>
                  </a:lnTo>
                  <a:lnTo>
                    <a:pt x="513" y="293"/>
                  </a:lnTo>
                  <a:lnTo>
                    <a:pt x="514" y="294"/>
                  </a:lnTo>
                  <a:lnTo>
                    <a:pt x="514" y="294"/>
                  </a:lnTo>
                  <a:lnTo>
                    <a:pt x="515" y="294"/>
                  </a:lnTo>
                  <a:lnTo>
                    <a:pt x="516" y="295"/>
                  </a:lnTo>
                  <a:lnTo>
                    <a:pt x="517" y="295"/>
                  </a:lnTo>
                  <a:lnTo>
                    <a:pt x="517" y="295"/>
                  </a:lnTo>
                  <a:lnTo>
                    <a:pt x="518" y="296"/>
                  </a:lnTo>
                  <a:lnTo>
                    <a:pt x="519" y="296"/>
                  </a:lnTo>
                  <a:lnTo>
                    <a:pt x="520" y="297"/>
                  </a:lnTo>
                  <a:lnTo>
                    <a:pt x="520" y="297"/>
                  </a:lnTo>
                  <a:lnTo>
                    <a:pt x="521" y="297"/>
                  </a:lnTo>
                  <a:lnTo>
                    <a:pt x="529" y="282"/>
                  </a:lnTo>
                  <a:close/>
                  <a:moveTo>
                    <a:pt x="457" y="231"/>
                  </a:moveTo>
                  <a:lnTo>
                    <a:pt x="457" y="231"/>
                  </a:lnTo>
                  <a:cubicBezTo>
                    <a:pt x="354" y="231"/>
                    <a:pt x="271" y="314"/>
                    <a:pt x="271" y="417"/>
                  </a:cubicBezTo>
                  <a:cubicBezTo>
                    <a:pt x="271" y="520"/>
                    <a:pt x="354" y="603"/>
                    <a:pt x="457" y="603"/>
                  </a:cubicBezTo>
                  <a:cubicBezTo>
                    <a:pt x="560" y="603"/>
                    <a:pt x="643" y="520"/>
                    <a:pt x="643" y="417"/>
                  </a:cubicBezTo>
                  <a:cubicBezTo>
                    <a:pt x="643" y="314"/>
                    <a:pt x="560" y="231"/>
                    <a:pt x="457" y="231"/>
                  </a:cubicBezTo>
                  <a:close/>
                  <a:moveTo>
                    <a:pt x="30" y="153"/>
                  </a:moveTo>
                  <a:lnTo>
                    <a:pt x="30" y="153"/>
                  </a:lnTo>
                  <a:cubicBezTo>
                    <a:pt x="66" y="150"/>
                    <a:pt x="102" y="148"/>
                    <a:pt x="138" y="147"/>
                  </a:cubicBezTo>
                  <a:cubicBezTo>
                    <a:pt x="114" y="146"/>
                    <a:pt x="89" y="144"/>
                    <a:pt x="65" y="141"/>
                  </a:cubicBezTo>
                  <a:cubicBezTo>
                    <a:pt x="49" y="139"/>
                    <a:pt x="35" y="128"/>
                    <a:pt x="35" y="111"/>
                  </a:cubicBezTo>
                  <a:cubicBezTo>
                    <a:pt x="35" y="87"/>
                    <a:pt x="35" y="63"/>
                    <a:pt x="35" y="39"/>
                  </a:cubicBezTo>
                  <a:cubicBezTo>
                    <a:pt x="35" y="23"/>
                    <a:pt x="49" y="11"/>
                    <a:pt x="65" y="9"/>
                  </a:cubicBezTo>
                  <a:cubicBezTo>
                    <a:pt x="163" y="0"/>
                    <a:pt x="260" y="0"/>
                    <a:pt x="358" y="9"/>
                  </a:cubicBezTo>
                  <a:cubicBezTo>
                    <a:pt x="374" y="11"/>
                    <a:pt x="388" y="23"/>
                    <a:pt x="388" y="39"/>
                  </a:cubicBezTo>
                  <a:cubicBezTo>
                    <a:pt x="388" y="63"/>
                    <a:pt x="388" y="87"/>
                    <a:pt x="388" y="111"/>
                  </a:cubicBezTo>
                  <a:cubicBezTo>
                    <a:pt x="388" y="128"/>
                    <a:pt x="374" y="139"/>
                    <a:pt x="358" y="141"/>
                  </a:cubicBezTo>
                  <a:cubicBezTo>
                    <a:pt x="323" y="145"/>
                    <a:pt x="287" y="147"/>
                    <a:pt x="252" y="148"/>
                  </a:cubicBezTo>
                  <a:cubicBezTo>
                    <a:pt x="276" y="150"/>
                    <a:pt x="299" y="151"/>
                    <a:pt x="323" y="153"/>
                  </a:cubicBezTo>
                  <a:cubicBezTo>
                    <a:pt x="339" y="155"/>
                    <a:pt x="353" y="167"/>
                    <a:pt x="353" y="183"/>
                  </a:cubicBezTo>
                  <a:lnTo>
                    <a:pt x="353" y="218"/>
                  </a:lnTo>
                  <a:cubicBezTo>
                    <a:pt x="333" y="229"/>
                    <a:pt x="314" y="242"/>
                    <a:pt x="299" y="258"/>
                  </a:cubicBezTo>
                  <a:cubicBezTo>
                    <a:pt x="289" y="268"/>
                    <a:pt x="280" y="278"/>
                    <a:pt x="272" y="290"/>
                  </a:cubicBezTo>
                  <a:cubicBezTo>
                    <a:pt x="191" y="296"/>
                    <a:pt x="111" y="294"/>
                    <a:pt x="30" y="285"/>
                  </a:cubicBezTo>
                  <a:cubicBezTo>
                    <a:pt x="13" y="283"/>
                    <a:pt x="0" y="272"/>
                    <a:pt x="0" y="255"/>
                  </a:cubicBezTo>
                  <a:cubicBezTo>
                    <a:pt x="0" y="231"/>
                    <a:pt x="0" y="207"/>
                    <a:pt x="0" y="183"/>
                  </a:cubicBezTo>
                  <a:cubicBezTo>
                    <a:pt x="0" y="167"/>
                    <a:pt x="13" y="155"/>
                    <a:pt x="30" y="153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817234" y="3535019"/>
              <a:ext cx="20425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NHÂN VIÊN</a:t>
              </a:r>
              <a:endPara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039637" y="1967124"/>
            <a:ext cx="2481717" cy="4607403"/>
            <a:chOff x="2651016" y="2041239"/>
            <a:chExt cx="2481717" cy="4607403"/>
          </a:xfrm>
        </p:grpSpPr>
        <p:sp>
          <p:nvSpPr>
            <p:cNvPr id="10" name="任意多边形 9"/>
            <p:cNvSpPr/>
            <p:nvPr/>
          </p:nvSpPr>
          <p:spPr>
            <a:xfrm flipH="1">
              <a:off x="2651016" y="2041239"/>
              <a:ext cx="2451845" cy="2329034"/>
            </a:xfrm>
            <a:custGeom>
              <a:avLst/>
              <a:gdLst>
                <a:gd name="connsiteX0" fmla="*/ 1012372 w 2024744"/>
                <a:gd name="connsiteY0" fmla="*/ 0 h 1778181"/>
                <a:gd name="connsiteX1" fmla="*/ 2024744 w 2024744"/>
                <a:gd name="connsiteY1" fmla="*/ 803366 h 1778181"/>
                <a:gd name="connsiteX2" fmla="*/ 1578399 w 2024744"/>
                <a:gd name="connsiteY2" fmla="*/ 1469530 h 1778181"/>
                <a:gd name="connsiteX3" fmla="*/ 1571378 w 2024744"/>
                <a:gd name="connsiteY3" fmla="*/ 1472554 h 1778181"/>
                <a:gd name="connsiteX4" fmla="*/ 1526368 w 2024744"/>
                <a:gd name="connsiteY4" fmla="*/ 1533011 h 1778181"/>
                <a:gd name="connsiteX5" fmla="*/ 1258661 w 2024744"/>
                <a:gd name="connsiteY5" fmla="*/ 1778181 h 1778181"/>
                <a:gd name="connsiteX6" fmla="*/ 1331080 w 2024744"/>
                <a:gd name="connsiteY6" fmla="*/ 1576978 h 1778181"/>
                <a:gd name="connsiteX7" fmla="*/ 1333637 w 2024744"/>
                <a:gd name="connsiteY7" fmla="*/ 1564743 h 1778181"/>
                <a:gd name="connsiteX8" fmla="*/ 1313421 w 2024744"/>
                <a:gd name="connsiteY8" fmla="*/ 1570614 h 1778181"/>
                <a:gd name="connsiteX9" fmla="*/ 1012372 w 2024744"/>
                <a:gd name="connsiteY9" fmla="*/ 1606732 h 1778181"/>
                <a:gd name="connsiteX10" fmla="*/ 0 w 2024744"/>
                <a:gd name="connsiteY10" fmla="*/ 803366 h 1778181"/>
                <a:gd name="connsiteX11" fmla="*/ 1012372 w 2024744"/>
                <a:gd name="connsiteY11" fmla="*/ 0 h 17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24744" h="1778181">
                  <a:moveTo>
                    <a:pt x="1012372" y="0"/>
                  </a:moveTo>
                  <a:cubicBezTo>
                    <a:pt x="1571490" y="0"/>
                    <a:pt x="2024744" y="359679"/>
                    <a:pt x="2024744" y="803366"/>
                  </a:cubicBezTo>
                  <a:cubicBezTo>
                    <a:pt x="2024744" y="1080670"/>
                    <a:pt x="1847692" y="1325159"/>
                    <a:pt x="1578399" y="1469530"/>
                  </a:cubicBezTo>
                  <a:lnTo>
                    <a:pt x="1571378" y="1472554"/>
                  </a:lnTo>
                  <a:lnTo>
                    <a:pt x="1526368" y="1533011"/>
                  </a:lnTo>
                  <a:cubicBezTo>
                    <a:pt x="1453040" y="1624455"/>
                    <a:pt x="1358502" y="1720761"/>
                    <a:pt x="1258661" y="1778181"/>
                  </a:cubicBezTo>
                  <a:cubicBezTo>
                    <a:pt x="1290264" y="1709935"/>
                    <a:pt x="1314011" y="1643260"/>
                    <a:pt x="1331080" y="1576978"/>
                  </a:cubicBezTo>
                  <a:lnTo>
                    <a:pt x="1333637" y="1564743"/>
                  </a:lnTo>
                  <a:lnTo>
                    <a:pt x="1313421" y="1570614"/>
                  </a:lnTo>
                  <a:cubicBezTo>
                    <a:pt x="1218319" y="1594087"/>
                    <a:pt x="1117207" y="1606732"/>
                    <a:pt x="1012372" y="1606732"/>
                  </a:cubicBezTo>
                  <a:cubicBezTo>
                    <a:pt x="453254" y="1606732"/>
                    <a:pt x="0" y="1247053"/>
                    <a:pt x="0" y="803366"/>
                  </a:cubicBezTo>
                  <a:cubicBezTo>
                    <a:pt x="0" y="359679"/>
                    <a:pt x="453254" y="0"/>
                    <a:pt x="1012372" y="0"/>
                  </a:cubicBezTo>
                  <a:close/>
                </a:path>
              </a:pathLst>
            </a:custGeom>
            <a:solidFill>
              <a:srgbClr val="247C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3061007" y="4574617"/>
              <a:ext cx="1034810" cy="2074025"/>
              <a:chOff x="1647825" y="4345931"/>
              <a:chExt cx="816298" cy="1636071"/>
            </a:xfrm>
            <a:solidFill>
              <a:srgbClr val="247CAE"/>
            </a:solidFill>
          </p:grpSpPr>
          <p:sp>
            <p:nvSpPr>
              <p:cNvPr id="20" name="椭圆 19"/>
              <p:cNvSpPr/>
              <p:nvPr/>
            </p:nvSpPr>
            <p:spPr>
              <a:xfrm>
                <a:off x="1888535" y="4345931"/>
                <a:ext cx="275698" cy="27569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>
                <a:off x="1663381" y="4650115"/>
                <a:ext cx="771956" cy="611131"/>
              </a:xfrm>
              <a:custGeom>
                <a:avLst/>
                <a:gdLst>
                  <a:gd name="connsiteX0" fmla="*/ 101089 w 771956"/>
                  <a:gd name="connsiteY0" fmla="*/ 592751 h 611131"/>
                  <a:gd name="connsiteX1" fmla="*/ 0 w 771956"/>
                  <a:gd name="connsiteY1" fmla="*/ 583561 h 611131"/>
                  <a:gd name="connsiteX2" fmla="*/ 133254 w 771956"/>
                  <a:gd name="connsiteY2" fmla="*/ 87304 h 611131"/>
                  <a:gd name="connsiteX3" fmla="*/ 349218 w 771956"/>
                  <a:gd name="connsiteY3" fmla="*/ 0 h 611131"/>
                  <a:gd name="connsiteX4" fmla="*/ 422738 w 771956"/>
                  <a:gd name="connsiteY4" fmla="*/ 4595 h 611131"/>
                  <a:gd name="connsiteX5" fmla="*/ 634106 w 771956"/>
                  <a:gd name="connsiteY5" fmla="*/ 68924 h 611131"/>
                  <a:gd name="connsiteX6" fmla="*/ 771956 w 771956"/>
                  <a:gd name="connsiteY6" fmla="*/ 588156 h 611131"/>
                  <a:gd name="connsiteX7" fmla="*/ 684651 w 771956"/>
                  <a:gd name="connsiteY7" fmla="*/ 611131 h 611131"/>
                  <a:gd name="connsiteX8" fmla="*/ 583562 w 771956"/>
                  <a:gd name="connsiteY8" fmla="*/ 220558 h 611131"/>
                  <a:gd name="connsiteX9" fmla="*/ 537612 w 771956"/>
                  <a:gd name="connsiteY9" fmla="*/ 238938 h 611131"/>
                  <a:gd name="connsiteX10" fmla="*/ 537612 w 771956"/>
                  <a:gd name="connsiteY10" fmla="*/ 555992 h 611131"/>
                  <a:gd name="connsiteX11" fmla="*/ 225154 w 771956"/>
                  <a:gd name="connsiteY11" fmla="*/ 555992 h 611131"/>
                  <a:gd name="connsiteX12" fmla="*/ 225154 w 771956"/>
                  <a:gd name="connsiteY12" fmla="*/ 229748 h 611131"/>
                  <a:gd name="connsiteX13" fmla="*/ 188394 w 771956"/>
                  <a:gd name="connsiteY13" fmla="*/ 234343 h 611131"/>
                  <a:gd name="connsiteX14" fmla="*/ 101089 w 771956"/>
                  <a:gd name="connsiteY14" fmla="*/ 592751 h 611131"/>
                  <a:gd name="connsiteX0" fmla="*/ 101089 w 771956"/>
                  <a:gd name="connsiteY0" fmla="*/ 592751 h 611131"/>
                  <a:gd name="connsiteX1" fmla="*/ 0 w 771956"/>
                  <a:gd name="connsiteY1" fmla="*/ 583561 h 611131"/>
                  <a:gd name="connsiteX2" fmla="*/ 133254 w 771956"/>
                  <a:gd name="connsiteY2" fmla="*/ 87304 h 611131"/>
                  <a:gd name="connsiteX3" fmla="*/ 349218 w 771956"/>
                  <a:gd name="connsiteY3" fmla="*/ 0 h 611131"/>
                  <a:gd name="connsiteX4" fmla="*/ 422738 w 771956"/>
                  <a:gd name="connsiteY4" fmla="*/ 4595 h 611131"/>
                  <a:gd name="connsiteX5" fmla="*/ 634106 w 771956"/>
                  <a:gd name="connsiteY5" fmla="*/ 68924 h 611131"/>
                  <a:gd name="connsiteX6" fmla="*/ 771956 w 771956"/>
                  <a:gd name="connsiteY6" fmla="*/ 588156 h 611131"/>
                  <a:gd name="connsiteX7" fmla="*/ 684651 w 771956"/>
                  <a:gd name="connsiteY7" fmla="*/ 611131 h 611131"/>
                  <a:gd name="connsiteX8" fmla="*/ 583562 w 771956"/>
                  <a:gd name="connsiteY8" fmla="*/ 220558 h 611131"/>
                  <a:gd name="connsiteX9" fmla="*/ 537612 w 771956"/>
                  <a:gd name="connsiteY9" fmla="*/ 238938 h 611131"/>
                  <a:gd name="connsiteX10" fmla="*/ 537612 w 771956"/>
                  <a:gd name="connsiteY10" fmla="*/ 555992 h 611131"/>
                  <a:gd name="connsiteX11" fmla="*/ 225154 w 771956"/>
                  <a:gd name="connsiteY11" fmla="*/ 555992 h 611131"/>
                  <a:gd name="connsiteX12" fmla="*/ 225154 w 771956"/>
                  <a:gd name="connsiteY12" fmla="*/ 229748 h 611131"/>
                  <a:gd name="connsiteX13" fmla="*/ 188394 w 771956"/>
                  <a:gd name="connsiteY13" fmla="*/ 234343 h 611131"/>
                  <a:gd name="connsiteX14" fmla="*/ 101089 w 771956"/>
                  <a:gd name="connsiteY14" fmla="*/ 592751 h 611131"/>
                  <a:gd name="connsiteX0" fmla="*/ 101089 w 771956"/>
                  <a:gd name="connsiteY0" fmla="*/ 592751 h 611131"/>
                  <a:gd name="connsiteX1" fmla="*/ 0 w 771956"/>
                  <a:gd name="connsiteY1" fmla="*/ 583561 h 611131"/>
                  <a:gd name="connsiteX2" fmla="*/ 133254 w 771956"/>
                  <a:gd name="connsiteY2" fmla="*/ 87304 h 611131"/>
                  <a:gd name="connsiteX3" fmla="*/ 349218 w 771956"/>
                  <a:gd name="connsiteY3" fmla="*/ 0 h 611131"/>
                  <a:gd name="connsiteX4" fmla="*/ 422738 w 771956"/>
                  <a:gd name="connsiteY4" fmla="*/ 4595 h 611131"/>
                  <a:gd name="connsiteX5" fmla="*/ 634106 w 771956"/>
                  <a:gd name="connsiteY5" fmla="*/ 68924 h 611131"/>
                  <a:gd name="connsiteX6" fmla="*/ 771956 w 771956"/>
                  <a:gd name="connsiteY6" fmla="*/ 588156 h 611131"/>
                  <a:gd name="connsiteX7" fmla="*/ 684651 w 771956"/>
                  <a:gd name="connsiteY7" fmla="*/ 611131 h 611131"/>
                  <a:gd name="connsiteX8" fmla="*/ 583562 w 771956"/>
                  <a:gd name="connsiteY8" fmla="*/ 220558 h 611131"/>
                  <a:gd name="connsiteX9" fmla="*/ 537612 w 771956"/>
                  <a:gd name="connsiteY9" fmla="*/ 238938 h 611131"/>
                  <a:gd name="connsiteX10" fmla="*/ 537612 w 771956"/>
                  <a:gd name="connsiteY10" fmla="*/ 555992 h 611131"/>
                  <a:gd name="connsiteX11" fmla="*/ 225154 w 771956"/>
                  <a:gd name="connsiteY11" fmla="*/ 555992 h 611131"/>
                  <a:gd name="connsiteX12" fmla="*/ 225154 w 771956"/>
                  <a:gd name="connsiteY12" fmla="*/ 229748 h 611131"/>
                  <a:gd name="connsiteX13" fmla="*/ 188394 w 771956"/>
                  <a:gd name="connsiteY13" fmla="*/ 234343 h 611131"/>
                  <a:gd name="connsiteX14" fmla="*/ 101089 w 771956"/>
                  <a:gd name="connsiteY14" fmla="*/ 592751 h 611131"/>
                  <a:gd name="connsiteX0" fmla="*/ 101089 w 771956"/>
                  <a:gd name="connsiteY0" fmla="*/ 592751 h 611131"/>
                  <a:gd name="connsiteX1" fmla="*/ 0 w 771956"/>
                  <a:gd name="connsiteY1" fmla="*/ 583561 h 611131"/>
                  <a:gd name="connsiteX2" fmla="*/ 133254 w 771956"/>
                  <a:gd name="connsiteY2" fmla="*/ 87304 h 611131"/>
                  <a:gd name="connsiteX3" fmla="*/ 349218 w 771956"/>
                  <a:gd name="connsiteY3" fmla="*/ 0 h 611131"/>
                  <a:gd name="connsiteX4" fmla="*/ 422738 w 771956"/>
                  <a:gd name="connsiteY4" fmla="*/ 4595 h 611131"/>
                  <a:gd name="connsiteX5" fmla="*/ 634106 w 771956"/>
                  <a:gd name="connsiteY5" fmla="*/ 68924 h 611131"/>
                  <a:gd name="connsiteX6" fmla="*/ 771956 w 771956"/>
                  <a:gd name="connsiteY6" fmla="*/ 588156 h 611131"/>
                  <a:gd name="connsiteX7" fmla="*/ 684651 w 771956"/>
                  <a:gd name="connsiteY7" fmla="*/ 611131 h 611131"/>
                  <a:gd name="connsiteX8" fmla="*/ 583562 w 771956"/>
                  <a:gd name="connsiteY8" fmla="*/ 220558 h 611131"/>
                  <a:gd name="connsiteX9" fmla="*/ 537612 w 771956"/>
                  <a:gd name="connsiteY9" fmla="*/ 238938 h 611131"/>
                  <a:gd name="connsiteX10" fmla="*/ 537612 w 771956"/>
                  <a:gd name="connsiteY10" fmla="*/ 555992 h 611131"/>
                  <a:gd name="connsiteX11" fmla="*/ 225154 w 771956"/>
                  <a:gd name="connsiteY11" fmla="*/ 555992 h 611131"/>
                  <a:gd name="connsiteX12" fmla="*/ 225154 w 771956"/>
                  <a:gd name="connsiteY12" fmla="*/ 229748 h 611131"/>
                  <a:gd name="connsiteX13" fmla="*/ 188394 w 771956"/>
                  <a:gd name="connsiteY13" fmla="*/ 234343 h 611131"/>
                  <a:gd name="connsiteX14" fmla="*/ 101089 w 771956"/>
                  <a:gd name="connsiteY14" fmla="*/ 592751 h 611131"/>
                  <a:gd name="connsiteX0" fmla="*/ 101089 w 771956"/>
                  <a:gd name="connsiteY0" fmla="*/ 592751 h 611131"/>
                  <a:gd name="connsiteX1" fmla="*/ 0 w 771956"/>
                  <a:gd name="connsiteY1" fmla="*/ 583561 h 611131"/>
                  <a:gd name="connsiteX2" fmla="*/ 133254 w 771956"/>
                  <a:gd name="connsiteY2" fmla="*/ 87304 h 611131"/>
                  <a:gd name="connsiteX3" fmla="*/ 349218 w 771956"/>
                  <a:gd name="connsiteY3" fmla="*/ 0 h 611131"/>
                  <a:gd name="connsiteX4" fmla="*/ 422738 w 771956"/>
                  <a:gd name="connsiteY4" fmla="*/ 4595 h 611131"/>
                  <a:gd name="connsiteX5" fmla="*/ 634106 w 771956"/>
                  <a:gd name="connsiteY5" fmla="*/ 68924 h 611131"/>
                  <a:gd name="connsiteX6" fmla="*/ 771956 w 771956"/>
                  <a:gd name="connsiteY6" fmla="*/ 588156 h 611131"/>
                  <a:gd name="connsiteX7" fmla="*/ 684651 w 771956"/>
                  <a:gd name="connsiteY7" fmla="*/ 611131 h 611131"/>
                  <a:gd name="connsiteX8" fmla="*/ 583562 w 771956"/>
                  <a:gd name="connsiteY8" fmla="*/ 220558 h 611131"/>
                  <a:gd name="connsiteX9" fmla="*/ 537612 w 771956"/>
                  <a:gd name="connsiteY9" fmla="*/ 238938 h 611131"/>
                  <a:gd name="connsiteX10" fmla="*/ 537612 w 771956"/>
                  <a:gd name="connsiteY10" fmla="*/ 555992 h 611131"/>
                  <a:gd name="connsiteX11" fmla="*/ 225154 w 771956"/>
                  <a:gd name="connsiteY11" fmla="*/ 555992 h 611131"/>
                  <a:gd name="connsiteX12" fmla="*/ 225154 w 771956"/>
                  <a:gd name="connsiteY12" fmla="*/ 229748 h 611131"/>
                  <a:gd name="connsiteX13" fmla="*/ 188394 w 771956"/>
                  <a:gd name="connsiteY13" fmla="*/ 234343 h 611131"/>
                  <a:gd name="connsiteX14" fmla="*/ 101089 w 771956"/>
                  <a:gd name="connsiteY14" fmla="*/ 592751 h 611131"/>
                  <a:gd name="connsiteX0" fmla="*/ 101089 w 771956"/>
                  <a:gd name="connsiteY0" fmla="*/ 592751 h 611131"/>
                  <a:gd name="connsiteX1" fmla="*/ 0 w 771956"/>
                  <a:gd name="connsiteY1" fmla="*/ 583561 h 611131"/>
                  <a:gd name="connsiteX2" fmla="*/ 133254 w 771956"/>
                  <a:gd name="connsiteY2" fmla="*/ 87304 h 611131"/>
                  <a:gd name="connsiteX3" fmla="*/ 349218 w 771956"/>
                  <a:gd name="connsiteY3" fmla="*/ 0 h 611131"/>
                  <a:gd name="connsiteX4" fmla="*/ 422738 w 771956"/>
                  <a:gd name="connsiteY4" fmla="*/ 2214 h 611131"/>
                  <a:gd name="connsiteX5" fmla="*/ 634106 w 771956"/>
                  <a:gd name="connsiteY5" fmla="*/ 68924 h 611131"/>
                  <a:gd name="connsiteX6" fmla="*/ 771956 w 771956"/>
                  <a:gd name="connsiteY6" fmla="*/ 588156 h 611131"/>
                  <a:gd name="connsiteX7" fmla="*/ 684651 w 771956"/>
                  <a:gd name="connsiteY7" fmla="*/ 611131 h 611131"/>
                  <a:gd name="connsiteX8" fmla="*/ 583562 w 771956"/>
                  <a:gd name="connsiteY8" fmla="*/ 220558 h 611131"/>
                  <a:gd name="connsiteX9" fmla="*/ 537612 w 771956"/>
                  <a:gd name="connsiteY9" fmla="*/ 238938 h 611131"/>
                  <a:gd name="connsiteX10" fmla="*/ 537612 w 771956"/>
                  <a:gd name="connsiteY10" fmla="*/ 555992 h 611131"/>
                  <a:gd name="connsiteX11" fmla="*/ 225154 w 771956"/>
                  <a:gd name="connsiteY11" fmla="*/ 555992 h 611131"/>
                  <a:gd name="connsiteX12" fmla="*/ 225154 w 771956"/>
                  <a:gd name="connsiteY12" fmla="*/ 229748 h 611131"/>
                  <a:gd name="connsiteX13" fmla="*/ 188394 w 771956"/>
                  <a:gd name="connsiteY13" fmla="*/ 234343 h 611131"/>
                  <a:gd name="connsiteX14" fmla="*/ 101089 w 771956"/>
                  <a:gd name="connsiteY14" fmla="*/ 592751 h 611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1956" h="611131">
                    <a:moveTo>
                      <a:pt x="101089" y="592751"/>
                    </a:moveTo>
                    <a:lnTo>
                      <a:pt x="0" y="583561"/>
                    </a:lnTo>
                    <a:lnTo>
                      <a:pt x="133254" y="87304"/>
                    </a:lnTo>
                    <a:cubicBezTo>
                      <a:pt x="145711" y="62965"/>
                      <a:pt x="277230" y="29101"/>
                      <a:pt x="349218" y="0"/>
                    </a:cubicBezTo>
                    <a:lnTo>
                      <a:pt x="422738" y="2214"/>
                    </a:lnTo>
                    <a:cubicBezTo>
                      <a:pt x="493194" y="23657"/>
                      <a:pt x="625562" y="47481"/>
                      <a:pt x="634106" y="68924"/>
                    </a:cubicBezTo>
                    <a:lnTo>
                      <a:pt x="771956" y="588156"/>
                    </a:lnTo>
                    <a:lnTo>
                      <a:pt x="684651" y="611131"/>
                    </a:lnTo>
                    <a:lnTo>
                      <a:pt x="583562" y="220558"/>
                    </a:lnTo>
                    <a:cubicBezTo>
                      <a:pt x="573008" y="193347"/>
                      <a:pt x="552929" y="232811"/>
                      <a:pt x="537612" y="238938"/>
                    </a:cubicBezTo>
                    <a:lnTo>
                      <a:pt x="537612" y="555992"/>
                    </a:lnTo>
                    <a:lnTo>
                      <a:pt x="225154" y="555992"/>
                    </a:lnTo>
                    <a:lnTo>
                      <a:pt x="225154" y="229748"/>
                    </a:lnTo>
                    <a:cubicBezTo>
                      <a:pt x="212901" y="231280"/>
                      <a:pt x="198266" y="213761"/>
                      <a:pt x="188394" y="234343"/>
                    </a:cubicBezTo>
                    <a:lnTo>
                      <a:pt x="101089" y="59275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2" name="任意多边形 21"/>
              <p:cNvSpPr/>
              <p:nvPr/>
            </p:nvSpPr>
            <p:spPr>
              <a:xfrm>
                <a:off x="1647825" y="5272089"/>
                <a:ext cx="107156" cy="76972"/>
              </a:xfrm>
              <a:custGeom>
                <a:avLst/>
                <a:gdLst>
                  <a:gd name="connsiteX0" fmla="*/ 107156 w 107156"/>
                  <a:gd name="connsiteY0" fmla="*/ 23812 h 76200"/>
                  <a:gd name="connsiteX1" fmla="*/ 0 w 107156"/>
                  <a:gd name="connsiteY1" fmla="*/ 0 h 76200"/>
                  <a:gd name="connsiteX2" fmla="*/ 42863 w 107156"/>
                  <a:gd name="connsiteY2" fmla="*/ 76200 h 76200"/>
                  <a:gd name="connsiteX3" fmla="*/ 107156 w 107156"/>
                  <a:gd name="connsiteY3" fmla="*/ 23812 h 76200"/>
                  <a:gd name="connsiteX0" fmla="*/ 107156 w 107156"/>
                  <a:gd name="connsiteY0" fmla="*/ 23812 h 76200"/>
                  <a:gd name="connsiteX1" fmla="*/ 0 w 107156"/>
                  <a:gd name="connsiteY1" fmla="*/ 0 h 76200"/>
                  <a:gd name="connsiteX2" fmla="*/ 42863 w 107156"/>
                  <a:gd name="connsiteY2" fmla="*/ 76200 h 76200"/>
                  <a:gd name="connsiteX3" fmla="*/ 107156 w 107156"/>
                  <a:gd name="connsiteY3" fmla="*/ 23812 h 76200"/>
                  <a:gd name="connsiteX0" fmla="*/ 107156 w 107156"/>
                  <a:gd name="connsiteY0" fmla="*/ 23812 h 76200"/>
                  <a:gd name="connsiteX1" fmla="*/ 0 w 107156"/>
                  <a:gd name="connsiteY1" fmla="*/ 0 h 76200"/>
                  <a:gd name="connsiteX2" fmla="*/ 42863 w 107156"/>
                  <a:gd name="connsiteY2" fmla="*/ 76200 h 76200"/>
                  <a:gd name="connsiteX3" fmla="*/ 107156 w 107156"/>
                  <a:gd name="connsiteY3" fmla="*/ 23812 h 76200"/>
                  <a:gd name="connsiteX0" fmla="*/ 107156 w 107156"/>
                  <a:gd name="connsiteY0" fmla="*/ 23812 h 76857"/>
                  <a:gd name="connsiteX1" fmla="*/ 0 w 107156"/>
                  <a:gd name="connsiteY1" fmla="*/ 0 h 76857"/>
                  <a:gd name="connsiteX2" fmla="*/ 42863 w 107156"/>
                  <a:gd name="connsiteY2" fmla="*/ 76200 h 76857"/>
                  <a:gd name="connsiteX3" fmla="*/ 107156 w 107156"/>
                  <a:gd name="connsiteY3" fmla="*/ 23812 h 76857"/>
                  <a:gd name="connsiteX0" fmla="*/ 107156 w 107156"/>
                  <a:gd name="connsiteY0" fmla="*/ 23812 h 76972"/>
                  <a:gd name="connsiteX1" fmla="*/ 0 w 107156"/>
                  <a:gd name="connsiteY1" fmla="*/ 0 h 76972"/>
                  <a:gd name="connsiteX2" fmla="*/ 42863 w 107156"/>
                  <a:gd name="connsiteY2" fmla="*/ 76200 h 76972"/>
                  <a:gd name="connsiteX3" fmla="*/ 107156 w 107156"/>
                  <a:gd name="connsiteY3" fmla="*/ 23812 h 76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7156" h="76972">
                    <a:moveTo>
                      <a:pt x="107156" y="23812"/>
                    </a:moveTo>
                    <a:lnTo>
                      <a:pt x="0" y="0"/>
                    </a:lnTo>
                    <a:cubicBezTo>
                      <a:pt x="1" y="56356"/>
                      <a:pt x="16668" y="67469"/>
                      <a:pt x="42863" y="76200"/>
                    </a:cubicBezTo>
                    <a:cubicBezTo>
                      <a:pt x="73819" y="82549"/>
                      <a:pt x="95250" y="48419"/>
                      <a:pt x="107156" y="238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 flipH="1">
                <a:off x="2344848" y="5272089"/>
                <a:ext cx="107156" cy="76972"/>
              </a:xfrm>
              <a:custGeom>
                <a:avLst/>
                <a:gdLst>
                  <a:gd name="connsiteX0" fmla="*/ 107156 w 107156"/>
                  <a:gd name="connsiteY0" fmla="*/ 23812 h 76200"/>
                  <a:gd name="connsiteX1" fmla="*/ 0 w 107156"/>
                  <a:gd name="connsiteY1" fmla="*/ 0 h 76200"/>
                  <a:gd name="connsiteX2" fmla="*/ 42863 w 107156"/>
                  <a:gd name="connsiteY2" fmla="*/ 76200 h 76200"/>
                  <a:gd name="connsiteX3" fmla="*/ 107156 w 107156"/>
                  <a:gd name="connsiteY3" fmla="*/ 23812 h 76200"/>
                  <a:gd name="connsiteX0" fmla="*/ 107156 w 107156"/>
                  <a:gd name="connsiteY0" fmla="*/ 23812 h 76200"/>
                  <a:gd name="connsiteX1" fmla="*/ 0 w 107156"/>
                  <a:gd name="connsiteY1" fmla="*/ 0 h 76200"/>
                  <a:gd name="connsiteX2" fmla="*/ 42863 w 107156"/>
                  <a:gd name="connsiteY2" fmla="*/ 76200 h 76200"/>
                  <a:gd name="connsiteX3" fmla="*/ 107156 w 107156"/>
                  <a:gd name="connsiteY3" fmla="*/ 23812 h 76200"/>
                  <a:gd name="connsiteX0" fmla="*/ 107156 w 107156"/>
                  <a:gd name="connsiteY0" fmla="*/ 23812 h 76200"/>
                  <a:gd name="connsiteX1" fmla="*/ 0 w 107156"/>
                  <a:gd name="connsiteY1" fmla="*/ 0 h 76200"/>
                  <a:gd name="connsiteX2" fmla="*/ 42863 w 107156"/>
                  <a:gd name="connsiteY2" fmla="*/ 76200 h 76200"/>
                  <a:gd name="connsiteX3" fmla="*/ 107156 w 107156"/>
                  <a:gd name="connsiteY3" fmla="*/ 23812 h 76200"/>
                  <a:gd name="connsiteX0" fmla="*/ 107156 w 107156"/>
                  <a:gd name="connsiteY0" fmla="*/ 23812 h 76857"/>
                  <a:gd name="connsiteX1" fmla="*/ 0 w 107156"/>
                  <a:gd name="connsiteY1" fmla="*/ 0 h 76857"/>
                  <a:gd name="connsiteX2" fmla="*/ 42863 w 107156"/>
                  <a:gd name="connsiteY2" fmla="*/ 76200 h 76857"/>
                  <a:gd name="connsiteX3" fmla="*/ 107156 w 107156"/>
                  <a:gd name="connsiteY3" fmla="*/ 23812 h 76857"/>
                  <a:gd name="connsiteX0" fmla="*/ 107156 w 107156"/>
                  <a:gd name="connsiteY0" fmla="*/ 23812 h 76972"/>
                  <a:gd name="connsiteX1" fmla="*/ 0 w 107156"/>
                  <a:gd name="connsiteY1" fmla="*/ 0 h 76972"/>
                  <a:gd name="connsiteX2" fmla="*/ 42863 w 107156"/>
                  <a:gd name="connsiteY2" fmla="*/ 76200 h 76972"/>
                  <a:gd name="connsiteX3" fmla="*/ 107156 w 107156"/>
                  <a:gd name="connsiteY3" fmla="*/ 23812 h 76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7156" h="76972">
                    <a:moveTo>
                      <a:pt x="107156" y="23812"/>
                    </a:moveTo>
                    <a:lnTo>
                      <a:pt x="0" y="0"/>
                    </a:lnTo>
                    <a:cubicBezTo>
                      <a:pt x="1" y="56356"/>
                      <a:pt x="16668" y="67469"/>
                      <a:pt x="42863" y="76200"/>
                    </a:cubicBezTo>
                    <a:cubicBezTo>
                      <a:pt x="73819" y="82549"/>
                      <a:pt x="95250" y="48419"/>
                      <a:pt x="107156" y="238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2350293" y="5366534"/>
                <a:ext cx="113830" cy="412760"/>
              </a:xfrm>
              <a:custGeom>
                <a:avLst/>
                <a:gdLst>
                  <a:gd name="connsiteX0" fmla="*/ 34055 w 113830"/>
                  <a:gd name="connsiteY0" fmla="*/ 0 h 412760"/>
                  <a:gd name="connsiteX1" fmla="*/ 79774 w 113830"/>
                  <a:gd name="connsiteY1" fmla="*/ 0 h 412760"/>
                  <a:gd name="connsiteX2" fmla="*/ 79774 w 113830"/>
                  <a:gd name="connsiteY2" fmla="*/ 17472 h 412760"/>
                  <a:gd name="connsiteX3" fmla="*/ 94858 w 113830"/>
                  <a:gd name="connsiteY3" fmla="*/ 17472 h 412760"/>
                  <a:gd name="connsiteX4" fmla="*/ 113830 w 113830"/>
                  <a:gd name="connsiteY4" fmla="*/ 36444 h 412760"/>
                  <a:gd name="connsiteX5" fmla="*/ 113830 w 113830"/>
                  <a:gd name="connsiteY5" fmla="*/ 393788 h 412760"/>
                  <a:gd name="connsiteX6" fmla="*/ 94858 w 113830"/>
                  <a:gd name="connsiteY6" fmla="*/ 412760 h 412760"/>
                  <a:gd name="connsiteX7" fmla="*/ 18972 w 113830"/>
                  <a:gd name="connsiteY7" fmla="*/ 412760 h 412760"/>
                  <a:gd name="connsiteX8" fmla="*/ 0 w 113830"/>
                  <a:gd name="connsiteY8" fmla="*/ 393788 h 412760"/>
                  <a:gd name="connsiteX9" fmla="*/ 0 w 113830"/>
                  <a:gd name="connsiteY9" fmla="*/ 36444 h 412760"/>
                  <a:gd name="connsiteX10" fmla="*/ 18972 w 113830"/>
                  <a:gd name="connsiteY10" fmla="*/ 17472 h 412760"/>
                  <a:gd name="connsiteX11" fmla="*/ 34055 w 113830"/>
                  <a:gd name="connsiteY11" fmla="*/ 17472 h 412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3830" h="412760">
                    <a:moveTo>
                      <a:pt x="34055" y="0"/>
                    </a:moveTo>
                    <a:lnTo>
                      <a:pt x="79774" y="0"/>
                    </a:lnTo>
                    <a:lnTo>
                      <a:pt x="79774" y="17472"/>
                    </a:lnTo>
                    <a:lnTo>
                      <a:pt x="94858" y="17472"/>
                    </a:lnTo>
                    <a:cubicBezTo>
                      <a:pt x="105336" y="17472"/>
                      <a:pt x="113830" y="25966"/>
                      <a:pt x="113830" y="36444"/>
                    </a:cubicBezTo>
                    <a:lnTo>
                      <a:pt x="113830" y="393788"/>
                    </a:lnTo>
                    <a:cubicBezTo>
                      <a:pt x="113830" y="404266"/>
                      <a:pt x="105336" y="412760"/>
                      <a:pt x="94858" y="412760"/>
                    </a:cubicBezTo>
                    <a:lnTo>
                      <a:pt x="18972" y="412760"/>
                    </a:lnTo>
                    <a:cubicBezTo>
                      <a:pt x="8494" y="412760"/>
                      <a:pt x="0" y="404266"/>
                      <a:pt x="0" y="393788"/>
                    </a:cubicBezTo>
                    <a:lnTo>
                      <a:pt x="0" y="36444"/>
                    </a:lnTo>
                    <a:cubicBezTo>
                      <a:pt x="0" y="25966"/>
                      <a:pt x="8494" y="17472"/>
                      <a:pt x="18972" y="17472"/>
                    </a:cubicBezTo>
                    <a:lnTo>
                      <a:pt x="34055" y="1747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5" name="任意多边形 24"/>
              <p:cNvSpPr/>
              <p:nvPr/>
            </p:nvSpPr>
            <p:spPr>
              <a:xfrm>
                <a:off x="1900234" y="5253040"/>
                <a:ext cx="311951" cy="728962"/>
              </a:xfrm>
              <a:custGeom>
                <a:avLst/>
                <a:gdLst>
                  <a:gd name="connsiteX0" fmla="*/ 311943 w 311943"/>
                  <a:gd name="connsiteY0" fmla="*/ 647700 h 669131"/>
                  <a:gd name="connsiteX1" fmla="*/ 311943 w 311943"/>
                  <a:gd name="connsiteY1" fmla="*/ 0 h 669131"/>
                  <a:gd name="connsiteX2" fmla="*/ 0 w 311943"/>
                  <a:gd name="connsiteY2" fmla="*/ 0 h 669131"/>
                  <a:gd name="connsiteX3" fmla="*/ 0 w 311943"/>
                  <a:gd name="connsiteY3" fmla="*/ 669131 h 669131"/>
                  <a:gd name="connsiteX4" fmla="*/ 111918 w 311943"/>
                  <a:gd name="connsiteY4" fmla="*/ 669131 h 669131"/>
                  <a:gd name="connsiteX5" fmla="*/ 111918 w 311943"/>
                  <a:gd name="connsiteY5" fmla="*/ 92868 h 669131"/>
                  <a:gd name="connsiteX6" fmla="*/ 192881 w 311943"/>
                  <a:gd name="connsiteY6" fmla="*/ 92868 h 669131"/>
                  <a:gd name="connsiteX7" fmla="*/ 192881 w 311943"/>
                  <a:gd name="connsiteY7" fmla="*/ 652462 h 669131"/>
                  <a:gd name="connsiteX8" fmla="*/ 311943 w 311943"/>
                  <a:gd name="connsiteY8" fmla="*/ 647700 h 669131"/>
                  <a:gd name="connsiteX0" fmla="*/ 312037 w 312037"/>
                  <a:gd name="connsiteY0" fmla="*/ 647700 h 695589"/>
                  <a:gd name="connsiteX1" fmla="*/ 312037 w 312037"/>
                  <a:gd name="connsiteY1" fmla="*/ 0 h 695589"/>
                  <a:gd name="connsiteX2" fmla="*/ 94 w 312037"/>
                  <a:gd name="connsiteY2" fmla="*/ 0 h 695589"/>
                  <a:gd name="connsiteX3" fmla="*/ 94 w 312037"/>
                  <a:gd name="connsiteY3" fmla="*/ 669131 h 695589"/>
                  <a:gd name="connsiteX4" fmla="*/ 112012 w 312037"/>
                  <a:gd name="connsiteY4" fmla="*/ 669131 h 695589"/>
                  <a:gd name="connsiteX5" fmla="*/ 112012 w 312037"/>
                  <a:gd name="connsiteY5" fmla="*/ 92868 h 695589"/>
                  <a:gd name="connsiteX6" fmla="*/ 192975 w 312037"/>
                  <a:gd name="connsiteY6" fmla="*/ 92868 h 695589"/>
                  <a:gd name="connsiteX7" fmla="*/ 192975 w 312037"/>
                  <a:gd name="connsiteY7" fmla="*/ 652462 h 695589"/>
                  <a:gd name="connsiteX8" fmla="*/ 312037 w 312037"/>
                  <a:gd name="connsiteY8" fmla="*/ 647700 h 695589"/>
                  <a:gd name="connsiteX0" fmla="*/ 312010 w 312010"/>
                  <a:gd name="connsiteY0" fmla="*/ 647700 h 712012"/>
                  <a:gd name="connsiteX1" fmla="*/ 312010 w 312010"/>
                  <a:gd name="connsiteY1" fmla="*/ 0 h 712012"/>
                  <a:gd name="connsiteX2" fmla="*/ 67 w 312010"/>
                  <a:gd name="connsiteY2" fmla="*/ 0 h 712012"/>
                  <a:gd name="connsiteX3" fmla="*/ 67 w 312010"/>
                  <a:gd name="connsiteY3" fmla="*/ 669131 h 712012"/>
                  <a:gd name="connsiteX4" fmla="*/ 111985 w 312010"/>
                  <a:gd name="connsiteY4" fmla="*/ 669131 h 712012"/>
                  <a:gd name="connsiteX5" fmla="*/ 111985 w 312010"/>
                  <a:gd name="connsiteY5" fmla="*/ 92868 h 712012"/>
                  <a:gd name="connsiteX6" fmla="*/ 192948 w 312010"/>
                  <a:gd name="connsiteY6" fmla="*/ 92868 h 712012"/>
                  <a:gd name="connsiteX7" fmla="*/ 192948 w 312010"/>
                  <a:gd name="connsiteY7" fmla="*/ 652462 h 712012"/>
                  <a:gd name="connsiteX8" fmla="*/ 312010 w 312010"/>
                  <a:gd name="connsiteY8" fmla="*/ 647700 h 712012"/>
                  <a:gd name="connsiteX0" fmla="*/ 312010 w 312010"/>
                  <a:gd name="connsiteY0" fmla="*/ 647700 h 712012"/>
                  <a:gd name="connsiteX1" fmla="*/ 312010 w 312010"/>
                  <a:gd name="connsiteY1" fmla="*/ 0 h 712012"/>
                  <a:gd name="connsiteX2" fmla="*/ 67 w 312010"/>
                  <a:gd name="connsiteY2" fmla="*/ 0 h 712012"/>
                  <a:gd name="connsiteX3" fmla="*/ 67 w 312010"/>
                  <a:gd name="connsiteY3" fmla="*/ 669131 h 712012"/>
                  <a:gd name="connsiteX4" fmla="*/ 111985 w 312010"/>
                  <a:gd name="connsiteY4" fmla="*/ 669131 h 712012"/>
                  <a:gd name="connsiteX5" fmla="*/ 111985 w 312010"/>
                  <a:gd name="connsiteY5" fmla="*/ 92868 h 712012"/>
                  <a:gd name="connsiteX6" fmla="*/ 192948 w 312010"/>
                  <a:gd name="connsiteY6" fmla="*/ 92868 h 712012"/>
                  <a:gd name="connsiteX7" fmla="*/ 192948 w 312010"/>
                  <a:gd name="connsiteY7" fmla="*/ 652462 h 712012"/>
                  <a:gd name="connsiteX8" fmla="*/ 312010 w 312010"/>
                  <a:gd name="connsiteY8" fmla="*/ 647700 h 712012"/>
                  <a:gd name="connsiteX0" fmla="*/ 312010 w 312013"/>
                  <a:gd name="connsiteY0" fmla="*/ 647700 h 719108"/>
                  <a:gd name="connsiteX1" fmla="*/ 312010 w 312013"/>
                  <a:gd name="connsiteY1" fmla="*/ 0 h 719108"/>
                  <a:gd name="connsiteX2" fmla="*/ 67 w 312013"/>
                  <a:gd name="connsiteY2" fmla="*/ 0 h 719108"/>
                  <a:gd name="connsiteX3" fmla="*/ 67 w 312013"/>
                  <a:gd name="connsiteY3" fmla="*/ 669131 h 719108"/>
                  <a:gd name="connsiteX4" fmla="*/ 111985 w 312013"/>
                  <a:gd name="connsiteY4" fmla="*/ 669131 h 719108"/>
                  <a:gd name="connsiteX5" fmla="*/ 111985 w 312013"/>
                  <a:gd name="connsiteY5" fmla="*/ 92868 h 719108"/>
                  <a:gd name="connsiteX6" fmla="*/ 192948 w 312013"/>
                  <a:gd name="connsiteY6" fmla="*/ 92868 h 719108"/>
                  <a:gd name="connsiteX7" fmla="*/ 192948 w 312013"/>
                  <a:gd name="connsiteY7" fmla="*/ 652462 h 719108"/>
                  <a:gd name="connsiteX8" fmla="*/ 312010 w 312013"/>
                  <a:gd name="connsiteY8" fmla="*/ 647700 h 719108"/>
                  <a:gd name="connsiteX0" fmla="*/ 311948 w 311951"/>
                  <a:gd name="connsiteY0" fmla="*/ 647700 h 720495"/>
                  <a:gd name="connsiteX1" fmla="*/ 311948 w 311951"/>
                  <a:gd name="connsiteY1" fmla="*/ 0 h 720495"/>
                  <a:gd name="connsiteX2" fmla="*/ 5 w 311951"/>
                  <a:gd name="connsiteY2" fmla="*/ 0 h 720495"/>
                  <a:gd name="connsiteX3" fmla="*/ 5 w 311951"/>
                  <a:gd name="connsiteY3" fmla="*/ 669131 h 720495"/>
                  <a:gd name="connsiteX4" fmla="*/ 111923 w 311951"/>
                  <a:gd name="connsiteY4" fmla="*/ 669131 h 720495"/>
                  <a:gd name="connsiteX5" fmla="*/ 111923 w 311951"/>
                  <a:gd name="connsiteY5" fmla="*/ 92868 h 720495"/>
                  <a:gd name="connsiteX6" fmla="*/ 192886 w 311951"/>
                  <a:gd name="connsiteY6" fmla="*/ 92868 h 720495"/>
                  <a:gd name="connsiteX7" fmla="*/ 192886 w 311951"/>
                  <a:gd name="connsiteY7" fmla="*/ 652462 h 720495"/>
                  <a:gd name="connsiteX8" fmla="*/ 311948 w 311951"/>
                  <a:gd name="connsiteY8" fmla="*/ 647700 h 720495"/>
                  <a:gd name="connsiteX0" fmla="*/ 311948 w 311951"/>
                  <a:gd name="connsiteY0" fmla="*/ 647700 h 728962"/>
                  <a:gd name="connsiteX1" fmla="*/ 311948 w 311951"/>
                  <a:gd name="connsiteY1" fmla="*/ 0 h 728962"/>
                  <a:gd name="connsiteX2" fmla="*/ 5 w 311951"/>
                  <a:gd name="connsiteY2" fmla="*/ 0 h 728962"/>
                  <a:gd name="connsiteX3" fmla="*/ 5 w 311951"/>
                  <a:gd name="connsiteY3" fmla="*/ 669131 h 728962"/>
                  <a:gd name="connsiteX4" fmla="*/ 111923 w 311951"/>
                  <a:gd name="connsiteY4" fmla="*/ 669131 h 728962"/>
                  <a:gd name="connsiteX5" fmla="*/ 111923 w 311951"/>
                  <a:gd name="connsiteY5" fmla="*/ 92868 h 728962"/>
                  <a:gd name="connsiteX6" fmla="*/ 192886 w 311951"/>
                  <a:gd name="connsiteY6" fmla="*/ 92868 h 728962"/>
                  <a:gd name="connsiteX7" fmla="*/ 192886 w 311951"/>
                  <a:gd name="connsiteY7" fmla="*/ 652462 h 728962"/>
                  <a:gd name="connsiteX8" fmla="*/ 311948 w 311951"/>
                  <a:gd name="connsiteY8" fmla="*/ 647700 h 728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1951" h="728962">
                    <a:moveTo>
                      <a:pt x="311948" y="647700"/>
                    </a:moveTo>
                    <a:lnTo>
                      <a:pt x="311948" y="0"/>
                    </a:lnTo>
                    <a:lnTo>
                      <a:pt x="5" y="0"/>
                    </a:lnTo>
                    <a:lnTo>
                      <a:pt x="5" y="669131"/>
                    </a:lnTo>
                    <a:cubicBezTo>
                      <a:pt x="-789" y="750093"/>
                      <a:pt x="107955" y="747712"/>
                      <a:pt x="111923" y="669131"/>
                    </a:cubicBezTo>
                    <a:lnTo>
                      <a:pt x="111923" y="92868"/>
                    </a:lnTo>
                    <a:lnTo>
                      <a:pt x="192886" y="92868"/>
                    </a:lnTo>
                    <a:lnTo>
                      <a:pt x="192886" y="652462"/>
                    </a:lnTo>
                    <a:cubicBezTo>
                      <a:pt x="192091" y="750888"/>
                      <a:pt x="312742" y="732630"/>
                      <a:pt x="311948" y="647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48" name="Freeform 14"/>
            <p:cNvSpPr>
              <a:spLocks noEditPoints="1"/>
            </p:cNvSpPr>
            <p:nvPr/>
          </p:nvSpPr>
          <p:spPr bwMode="auto">
            <a:xfrm>
              <a:off x="3627090" y="2307611"/>
              <a:ext cx="499696" cy="497683"/>
            </a:xfrm>
            <a:custGeom>
              <a:avLst/>
              <a:gdLst>
                <a:gd name="T0" fmla="*/ 359 w 605"/>
                <a:gd name="T1" fmla="*/ 39 h 602"/>
                <a:gd name="T2" fmla="*/ 462 w 605"/>
                <a:gd name="T3" fmla="*/ 85 h 602"/>
                <a:gd name="T4" fmla="*/ 537 w 605"/>
                <a:gd name="T5" fmla="*/ 168 h 602"/>
                <a:gd name="T6" fmla="*/ 572 w 605"/>
                <a:gd name="T7" fmla="*/ 275 h 602"/>
                <a:gd name="T8" fmla="*/ 560 w 605"/>
                <a:gd name="T9" fmla="*/ 387 h 602"/>
                <a:gd name="T10" fmla="*/ 504 w 605"/>
                <a:gd name="T11" fmla="*/ 484 h 602"/>
                <a:gd name="T12" fmla="*/ 413 w 605"/>
                <a:gd name="T13" fmla="*/ 551 h 602"/>
                <a:gd name="T14" fmla="*/ 303 w 605"/>
                <a:gd name="T15" fmla="*/ 574 h 602"/>
                <a:gd name="T16" fmla="*/ 193 w 605"/>
                <a:gd name="T17" fmla="*/ 551 h 602"/>
                <a:gd name="T18" fmla="*/ 102 w 605"/>
                <a:gd name="T19" fmla="*/ 484 h 602"/>
                <a:gd name="T20" fmla="*/ 46 w 605"/>
                <a:gd name="T21" fmla="*/ 387 h 602"/>
                <a:gd name="T22" fmla="*/ 34 w 605"/>
                <a:gd name="T23" fmla="*/ 275 h 602"/>
                <a:gd name="T24" fmla="*/ 69 w 605"/>
                <a:gd name="T25" fmla="*/ 168 h 602"/>
                <a:gd name="T26" fmla="*/ 144 w 605"/>
                <a:gd name="T27" fmla="*/ 85 h 602"/>
                <a:gd name="T28" fmla="*/ 247 w 605"/>
                <a:gd name="T29" fmla="*/ 39 h 602"/>
                <a:gd name="T30" fmla="*/ 359 w 605"/>
                <a:gd name="T31" fmla="*/ 39 h 602"/>
                <a:gd name="T32" fmla="*/ 376 w 605"/>
                <a:gd name="T33" fmla="*/ 379 h 602"/>
                <a:gd name="T34" fmla="*/ 376 w 605"/>
                <a:gd name="T35" fmla="*/ 379 h 602"/>
                <a:gd name="T36" fmla="*/ 412 w 605"/>
                <a:gd name="T37" fmla="*/ 419 h 602"/>
                <a:gd name="T38" fmla="*/ 397 w 605"/>
                <a:gd name="T39" fmla="*/ 332 h 602"/>
                <a:gd name="T40" fmla="*/ 376 w 605"/>
                <a:gd name="T41" fmla="*/ 379 h 602"/>
                <a:gd name="T42" fmla="*/ 186 w 605"/>
                <a:gd name="T43" fmla="*/ 222 h 602"/>
                <a:gd name="T44" fmla="*/ 186 w 605"/>
                <a:gd name="T45" fmla="*/ 222 h 602"/>
                <a:gd name="T46" fmla="*/ 221 w 605"/>
                <a:gd name="T47" fmla="*/ 261 h 602"/>
                <a:gd name="T48" fmla="*/ 207 w 605"/>
                <a:gd name="T49" fmla="*/ 175 h 602"/>
                <a:gd name="T50" fmla="*/ 186 w 605"/>
                <a:gd name="T51" fmla="*/ 222 h 602"/>
                <a:gd name="T52" fmla="*/ 141 w 605"/>
                <a:gd name="T53" fmla="*/ 222 h 602"/>
                <a:gd name="T54" fmla="*/ 141 w 605"/>
                <a:gd name="T55" fmla="*/ 222 h 602"/>
                <a:gd name="T56" fmla="*/ 256 w 605"/>
                <a:gd name="T57" fmla="*/ 162 h 602"/>
                <a:gd name="T58" fmla="*/ 208 w 605"/>
                <a:gd name="T59" fmla="*/ 301 h 602"/>
                <a:gd name="T60" fmla="*/ 141 w 605"/>
                <a:gd name="T61" fmla="*/ 222 h 602"/>
                <a:gd name="T62" fmla="*/ 244 w 605"/>
                <a:gd name="T63" fmla="*/ 460 h 602"/>
                <a:gd name="T64" fmla="*/ 244 w 605"/>
                <a:gd name="T65" fmla="*/ 460 h 602"/>
                <a:gd name="T66" fmla="*/ 201 w 605"/>
                <a:gd name="T67" fmla="*/ 460 h 602"/>
                <a:gd name="T68" fmla="*/ 362 w 605"/>
                <a:gd name="T69" fmla="*/ 141 h 602"/>
                <a:gd name="T70" fmla="*/ 404 w 605"/>
                <a:gd name="T71" fmla="*/ 141 h 602"/>
                <a:gd name="T72" fmla="*/ 244 w 605"/>
                <a:gd name="T73" fmla="*/ 460 h 602"/>
                <a:gd name="T74" fmla="*/ 331 w 605"/>
                <a:gd name="T75" fmla="*/ 379 h 602"/>
                <a:gd name="T76" fmla="*/ 331 w 605"/>
                <a:gd name="T77" fmla="*/ 379 h 602"/>
                <a:gd name="T78" fmla="*/ 446 w 605"/>
                <a:gd name="T79" fmla="*/ 319 h 602"/>
                <a:gd name="T80" fmla="*/ 398 w 605"/>
                <a:gd name="T81" fmla="*/ 459 h 602"/>
                <a:gd name="T82" fmla="*/ 331 w 605"/>
                <a:gd name="T83" fmla="*/ 379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05" h="602">
                  <a:moveTo>
                    <a:pt x="359" y="39"/>
                  </a:moveTo>
                  <a:cubicBezTo>
                    <a:pt x="435" y="31"/>
                    <a:pt x="417" y="22"/>
                    <a:pt x="462" y="85"/>
                  </a:cubicBezTo>
                  <a:cubicBezTo>
                    <a:pt x="535" y="108"/>
                    <a:pt x="521" y="93"/>
                    <a:pt x="537" y="168"/>
                  </a:cubicBezTo>
                  <a:cubicBezTo>
                    <a:pt x="594" y="219"/>
                    <a:pt x="588" y="200"/>
                    <a:pt x="572" y="275"/>
                  </a:cubicBezTo>
                  <a:cubicBezTo>
                    <a:pt x="603" y="345"/>
                    <a:pt x="605" y="325"/>
                    <a:pt x="560" y="387"/>
                  </a:cubicBezTo>
                  <a:cubicBezTo>
                    <a:pt x="560" y="464"/>
                    <a:pt x="570" y="446"/>
                    <a:pt x="504" y="484"/>
                  </a:cubicBezTo>
                  <a:cubicBezTo>
                    <a:pt x="473" y="555"/>
                    <a:pt x="489" y="543"/>
                    <a:pt x="413" y="551"/>
                  </a:cubicBezTo>
                  <a:cubicBezTo>
                    <a:pt x="356" y="602"/>
                    <a:pt x="376" y="598"/>
                    <a:pt x="303" y="574"/>
                  </a:cubicBezTo>
                  <a:cubicBezTo>
                    <a:pt x="230" y="598"/>
                    <a:pt x="250" y="602"/>
                    <a:pt x="193" y="551"/>
                  </a:cubicBezTo>
                  <a:cubicBezTo>
                    <a:pt x="116" y="543"/>
                    <a:pt x="133" y="555"/>
                    <a:pt x="102" y="484"/>
                  </a:cubicBezTo>
                  <a:cubicBezTo>
                    <a:pt x="35" y="446"/>
                    <a:pt x="45" y="464"/>
                    <a:pt x="46" y="387"/>
                  </a:cubicBezTo>
                  <a:cubicBezTo>
                    <a:pt x="0" y="325"/>
                    <a:pt x="2" y="345"/>
                    <a:pt x="34" y="275"/>
                  </a:cubicBezTo>
                  <a:cubicBezTo>
                    <a:pt x="18" y="200"/>
                    <a:pt x="11" y="219"/>
                    <a:pt x="69" y="168"/>
                  </a:cubicBezTo>
                  <a:cubicBezTo>
                    <a:pt x="84" y="93"/>
                    <a:pt x="71" y="108"/>
                    <a:pt x="144" y="85"/>
                  </a:cubicBezTo>
                  <a:cubicBezTo>
                    <a:pt x="189" y="22"/>
                    <a:pt x="170" y="31"/>
                    <a:pt x="247" y="39"/>
                  </a:cubicBezTo>
                  <a:cubicBezTo>
                    <a:pt x="313" y="0"/>
                    <a:pt x="293" y="0"/>
                    <a:pt x="359" y="39"/>
                  </a:cubicBezTo>
                  <a:close/>
                  <a:moveTo>
                    <a:pt x="376" y="379"/>
                  </a:moveTo>
                  <a:lnTo>
                    <a:pt x="376" y="379"/>
                  </a:lnTo>
                  <a:cubicBezTo>
                    <a:pt x="376" y="443"/>
                    <a:pt x="406" y="427"/>
                    <a:pt x="412" y="419"/>
                  </a:cubicBezTo>
                  <a:cubicBezTo>
                    <a:pt x="418" y="409"/>
                    <a:pt x="429" y="332"/>
                    <a:pt x="397" y="332"/>
                  </a:cubicBezTo>
                  <a:cubicBezTo>
                    <a:pt x="378" y="332"/>
                    <a:pt x="376" y="356"/>
                    <a:pt x="376" y="379"/>
                  </a:cubicBezTo>
                  <a:close/>
                  <a:moveTo>
                    <a:pt x="186" y="222"/>
                  </a:moveTo>
                  <a:lnTo>
                    <a:pt x="186" y="222"/>
                  </a:lnTo>
                  <a:cubicBezTo>
                    <a:pt x="186" y="286"/>
                    <a:pt x="217" y="268"/>
                    <a:pt x="221" y="261"/>
                  </a:cubicBezTo>
                  <a:cubicBezTo>
                    <a:pt x="228" y="251"/>
                    <a:pt x="238" y="175"/>
                    <a:pt x="207" y="175"/>
                  </a:cubicBezTo>
                  <a:cubicBezTo>
                    <a:pt x="188" y="175"/>
                    <a:pt x="186" y="199"/>
                    <a:pt x="186" y="222"/>
                  </a:cubicBezTo>
                  <a:close/>
                  <a:moveTo>
                    <a:pt x="141" y="222"/>
                  </a:moveTo>
                  <a:lnTo>
                    <a:pt x="141" y="222"/>
                  </a:lnTo>
                  <a:cubicBezTo>
                    <a:pt x="141" y="124"/>
                    <a:pt x="229" y="132"/>
                    <a:pt x="256" y="162"/>
                  </a:cubicBezTo>
                  <a:cubicBezTo>
                    <a:pt x="282" y="190"/>
                    <a:pt x="291" y="301"/>
                    <a:pt x="208" y="301"/>
                  </a:cubicBezTo>
                  <a:cubicBezTo>
                    <a:pt x="160" y="301"/>
                    <a:pt x="141" y="269"/>
                    <a:pt x="141" y="222"/>
                  </a:cubicBezTo>
                  <a:close/>
                  <a:moveTo>
                    <a:pt x="244" y="460"/>
                  </a:moveTo>
                  <a:lnTo>
                    <a:pt x="244" y="460"/>
                  </a:lnTo>
                  <a:cubicBezTo>
                    <a:pt x="230" y="460"/>
                    <a:pt x="216" y="460"/>
                    <a:pt x="201" y="460"/>
                  </a:cubicBezTo>
                  <a:cubicBezTo>
                    <a:pt x="255" y="354"/>
                    <a:pt x="309" y="247"/>
                    <a:pt x="362" y="141"/>
                  </a:cubicBezTo>
                  <a:cubicBezTo>
                    <a:pt x="376" y="141"/>
                    <a:pt x="390" y="141"/>
                    <a:pt x="404" y="141"/>
                  </a:cubicBezTo>
                  <a:cubicBezTo>
                    <a:pt x="351" y="247"/>
                    <a:pt x="298" y="354"/>
                    <a:pt x="244" y="460"/>
                  </a:cubicBezTo>
                  <a:close/>
                  <a:moveTo>
                    <a:pt x="331" y="379"/>
                  </a:moveTo>
                  <a:lnTo>
                    <a:pt x="331" y="379"/>
                  </a:lnTo>
                  <a:cubicBezTo>
                    <a:pt x="331" y="282"/>
                    <a:pt x="419" y="289"/>
                    <a:pt x="446" y="319"/>
                  </a:cubicBezTo>
                  <a:cubicBezTo>
                    <a:pt x="473" y="348"/>
                    <a:pt x="481" y="459"/>
                    <a:pt x="398" y="459"/>
                  </a:cubicBezTo>
                  <a:cubicBezTo>
                    <a:pt x="351" y="459"/>
                    <a:pt x="331" y="427"/>
                    <a:pt x="331" y="379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094221" y="2784031"/>
              <a:ext cx="203851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KHÁCH HÀNG</a:t>
              </a:r>
              <a:endParaRPr lang="zh-CN" altLang="en-US" sz="3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5" name="矩形 54"/>
          <p:cNvSpPr/>
          <p:nvPr/>
        </p:nvSpPr>
        <p:spPr>
          <a:xfrm>
            <a:off x="6116144" y="1427289"/>
            <a:ext cx="341391" cy="341391"/>
          </a:xfrm>
          <a:prstGeom prst="rect">
            <a:avLst/>
          </a:prstGeom>
          <a:solidFill>
            <a:srgbClr val="5ABC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6116144" y="3389119"/>
            <a:ext cx="341391" cy="341391"/>
          </a:xfrm>
          <a:prstGeom prst="rect">
            <a:avLst/>
          </a:prstGeom>
          <a:solidFill>
            <a:srgbClr val="247C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120023" y="5230729"/>
            <a:ext cx="341391" cy="341391"/>
          </a:xfrm>
          <a:prstGeom prst="rect">
            <a:avLst/>
          </a:prstGeom>
          <a:solidFill>
            <a:srgbClr val="5ABC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58" name="矩形 47"/>
          <p:cNvSpPr>
            <a:spLocks noChangeArrowheads="1"/>
          </p:cNvSpPr>
          <p:nvPr/>
        </p:nvSpPr>
        <p:spPr bwMode="auto">
          <a:xfrm>
            <a:off x="6823907" y="1227660"/>
            <a:ext cx="4276768" cy="158196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en-US" altLang="zh-CN" sz="2000" dirty="0">
                <a:solidFill>
                  <a:srgbClr val="5ABCD2"/>
                </a:solidFill>
              </a:rPr>
              <a:t>NHÂN VIÊN</a:t>
            </a:r>
          </a:p>
          <a:p>
            <a:pPr>
              <a:buNone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矩形 47"/>
          <p:cNvSpPr>
            <a:spLocks noChangeArrowheads="1"/>
          </p:cNvSpPr>
          <p:nvPr/>
        </p:nvSpPr>
        <p:spPr bwMode="auto">
          <a:xfrm>
            <a:off x="6791879" y="4818659"/>
            <a:ext cx="5109439" cy="1951295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en-US" altLang="zh-CN" sz="2000" dirty="0">
                <a:solidFill>
                  <a:srgbClr val="5ABCD2"/>
                </a:solidFill>
              </a:rPr>
              <a:t>ADMIN</a:t>
            </a:r>
          </a:p>
          <a:p>
            <a:pPr>
              <a:buNone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đấu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矩形 47"/>
          <p:cNvSpPr>
            <a:spLocks noChangeArrowheads="1"/>
          </p:cNvSpPr>
          <p:nvPr/>
        </p:nvSpPr>
        <p:spPr bwMode="auto">
          <a:xfrm>
            <a:off x="6823907" y="3009550"/>
            <a:ext cx="4276768" cy="1581963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en-US" altLang="zh-CN" sz="2000" dirty="0">
                <a:solidFill>
                  <a:srgbClr val="247CAE"/>
                </a:solidFill>
              </a:rPr>
              <a:t>KHÁCH HÀNG</a:t>
            </a:r>
          </a:p>
          <a:p>
            <a:pPr>
              <a:buNone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online,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455605" y="-1460702"/>
            <a:ext cx="870155" cy="1179871"/>
          </a:xfrm>
          <a:prstGeom prst="rect">
            <a:avLst/>
          </a:prstGeom>
          <a:solidFill>
            <a:srgbClr val="247C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3325760" y="-1460703"/>
            <a:ext cx="870155" cy="1179871"/>
          </a:xfrm>
          <a:prstGeom prst="rect">
            <a:avLst/>
          </a:prstGeom>
          <a:solidFill>
            <a:srgbClr val="5ABC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AD99EB7-D51E-4B9E-A9E3-18D50D468541}"/>
              </a:ext>
            </a:extLst>
          </p:cNvPr>
          <p:cNvSpPr txBox="1"/>
          <p:nvPr/>
        </p:nvSpPr>
        <p:spPr>
          <a:xfrm>
            <a:off x="1932698" y="201706"/>
            <a:ext cx="87082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rgbClr val="247CA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4400" b="1" dirty="0">
                <a:solidFill>
                  <a:srgbClr val="247CA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TÁC NHÂN TRONG HỆ THỐNG</a:t>
            </a:r>
            <a:endParaRPr lang="zh-CN" altLang="en-US" sz="4400" b="1" dirty="0">
              <a:solidFill>
                <a:srgbClr val="247CAE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4" name="Picture 2">
            <a:extLst>
              <a:ext uri="{FF2B5EF4-FFF2-40B4-BE49-F238E27FC236}">
                <a16:creationId xmlns:a16="http://schemas.microsoft.com/office/drawing/2014/main" id="{DBE3A216-BD4E-4327-B9B4-F1518E94C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73849" cy="77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7679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40FCE42-8D67-4E61-9262-083E1543B5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07"/>
          <a:stretch/>
        </p:blipFill>
        <p:spPr>
          <a:xfrm>
            <a:off x="6305372" y="0"/>
            <a:ext cx="5886627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880C309-9A30-42EB-95CA-804B93D4F2B4}"/>
              </a:ext>
            </a:extLst>
          </p:cNvPr>
          <p:cNvSpPr txBox="1"/>
          <p:nvPr/>
        </p:nvSpPr>
        <p:spPr>
          <a:xfrm>
            <a:off x="4437753" y="212946"/>
            <a:ext cx="48109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247CA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SƠ ĐỒ USE CASE</a:t>
            </a:r>
            <a:endParaRPr lang="zh-CN" altLang="en-US" sz="4400" b="1" dirty="0">
              <a:solidFill>
                <a:srgbClr val="247CAE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0C6F1A5-E311-43BE-89CF-F9CA3D8F7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73849" cy="77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hông có mô tả.">
            <a:extLst>
              <a:ext uri="{FF2B5EF4-FFF2-40B4-BE49-F238E27FC236}">
                <a16:creationId xmlns:a16="http://schemas.microsoft.com/office/drawing/2014/main" id="{B0159F63-42B7-42A1-9A2F-B2153A329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44" y="900008"/>
            <a:ext cx="11911912" cy="587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8163405"/>
      </p:ext>
    </p:extLst>
  </p:cSld>
  <p:clrMapOvr>
    <a:masterClrMapping/>
  </p:clrMapOvr>
  <p:transition>
    <p:comb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21"/>
          <p:cNvSpPr>
            <a:spLocks noChangeArrowheads="1"/>
          </p:cNvSpPr>
          <p:nvPr/>
        </p:nvSpPr>
        <p:spPr bwMode="auto">
          <a:xfrm>
            <a:off x="1535931" y="3594341"/>
            <a:ext cx="1011046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1218804">
              <a:defRPr/>
            </a:pPr>
            <a:r>
              <a:rPr lang="en-US" altLang="zh-CN" sz="7200" b="1" kern="0" dirty="0">
                <a:solidFill>
                  <a:srgbClr val="59A0C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PHÂN TÍCH THIẾT KẾ</a:t>
            </a:r>
            <a:endParaRPr lang="zh-CN" altLang="en-US" sz="7200" b="1" kern="0" dirty="0">
              <a:solidFill>
                <a:srgbClr val="59A0C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3746837" y="3263659"/>
            <a:ext cx="4680000" cy="0"/>
          </a:xfrm>
          <a:prstGeom prst="line">
            <a:avLst/>
          </a:prstGeom>
          <a:ln w="19050">
            <a:solidFill>
              <a:srgbClr val="40A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102961" y="2320281"/>
            <a:ext cx="4257384" cy="92333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rgbClr val="59A0C2"/>
                </a:solidFill>
                <a:ea typeface="方正兰亭超细黑简体" panose="02000000000000000000" pitchFamily="2" charset="-122"/>
                <a:cs typeface="Calibri" panose="020F0502020204030204" pitchFamily="34" charset="0"/>
              </a:rPr>
              <a:t>CHƯƠNG    03</a:t>
            </a:r>
            <a:endParaRPr lang="zh-CN" altLang="en-US" sz="5400" b="1" dirty="0">
              <a:solidFill>
                <a:srgbClr val="59A0C2"/>
              </a:solidFill>
              <a:ea typeface="方正兰亭超细黑简体" panose="02000000000000000000" pitchFamily="2" charset="-122"/>
              <a:cs typeface="Calibri" panose="020F050202020403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51BCAD2-B568-489A-AFC7-1E380E335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73849" cy="77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80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6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40FCE42-8D67-4E61-9262-083E1543B5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07"/>
          <a:stretch/>
        </p:blipFill>
        <p:spPr>
          <a:xfrm>
            <a:off x="6305372" y="0"/>
            <a:ext cx="5886627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880C309-9A30-42EB-95CA-804B93D4F2B4}"/>
              </a:ext>
            </a:extLst>
          </p:cNvPr>
          <p:cNvSpPr txBox="1"/>
          <p:nvPr/>
        </p:nvSpPr>
        <p:spPr>
          <a:xfrm>
            <a:off x="3171016" y="147572"/>
            <a:ext cx="6006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err="1">
                <a:solidFill>
                  <a:srgbClr val="247CA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Đặc</a:t>
            </a:r>
            <a:r>
              <a:rPr lang="en-US" altLang="zh-CN" sz="3600" b="1" dirty="0">
                <a:solidFill>
                  <a:srgbClr val="247CA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 err="1">
                <a:solidFill>
                  <a:srgbClr val="247CA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tả</a:t>
            </a:r>
            <a:r>
              <a:rPr lang="en-US" altLang="zh-CN" sz="3600" b="1" dirty="0">
                <a:solidFill>
                  <a:srgbClr val="247CA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use case </a:t>
            </a:r>
            <a:r>
              <a:rPr lang="en-US" altLang="zh-CN" sz="3600" b="1" dirty="0" err="1">
                <a:solidFill>
                  <a:srgbClr val="247CA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đặt</a:t>
            </a:r>
            <a:r>
              <a:rPr lang="en-US" altLang="zh-CN" sz="3600" b="1" dirty="0">
                <a:solidFill>
                  <a:srgbClr val="247CA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 err="1">
                <a:solidFill>
                  <a:srgbClr val="247CA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sân</a:t>
            </a:r>
            <a:r>
              <a:rPr lang="en-US" altLang="zh-CN" sz="3600" b="1" dirty="0">
                <a:solidFill>
                  <a:srgbClr val="247CA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online</a:t>
            </a:r>
            <a:endParaRPr lang="zh-CN" altLang="en-US" sz="3600" b="1" dirty="0">
              <a:solidFill>
                <a:srgbClr val="247CAE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0C6F1A5-E311-43BE-89CF-F9CA3D8F7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73849" cy="77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6DD3BE1-EAC9-4495-B92F-F4AFA9FC0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184874"/>
              </p:ext>
            </p:extLst>
          </p:nvPr>
        </p:nvGraphicFramePr>
        <p:xfrm>
          <a:off x="312520" y="922028"/>
          <a:ext cx="11723763" cy="583977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726267">
                  <a:extLst>
                    <a:ext uri="{9D8B030D-6E8A-4147-A177-3AD203B41FA5}">
                      <a16:colId xmlns:a16="http://schemas.microsoft.com/office/drawing/2014/main" val="1462048871"/>
                    </a:ext>
                  </a:extLst>
                </a:gridCol>
                <a:gridCol w="8997496">
                  <a:extLst>
                    <a:ext uri="{9D8B030D-6E8A-4147-A177-3AD203B41FA5}">
                      <a16:colId xmlns:a16="http://schemas.microsoft.com/office/drawing/2014/main" val="3107237378"/>
                    </a:ext>
                  </a:extLst>
                </a:gridCol>
              </a:tblGrid>
              <a:tr h="389708"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000" b="1" dirty="0" err="1">
                          <a:solidFill>
                            <a:schemeClr val="bg1"/>
                          </a:solidFill>
                          <a:effectLst/>
                        </a:rPr>
                        <a:t>Mã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</a:rPr>
                        <a:t> use case</a:t>
                      </a:r>
                      <a:endParaRPr lang="en-US" sz="20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573" marR="29573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000" dirty="0">
                          <a:effectLst/>
                        </a:rPr>
                        <a:t>UC06.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573" marR="29573" marT="0" marB="0"/>
                </a:tc>
                <a:extLst>
                  <a:ext uri="{0D108BD9-81ED-4DB2-BD59-A6C34878D82A}">
                    <a16:rowId xmlns:a16="http://schemas.microsoft.com/office/drawing/2014/main" val="3812951342"/>
                  </a:ext>
                </a:extLst>
              </a:tr>
              <a:tr h="389708"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000" b="1" dirty="0" err="1">
                          <a:solidFill>
                            <a:schemeClr val="bg1"/>
                          </a:solidFill>
                          <a:effectLst/>
                        </a:rPr>
                        <a:t>Tên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</a:rPr>
                        <a:t> Use Case</a:t>
                      </a:r>
                      <a:endParaRPr lang="en-US" sz="20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573" marR="29573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000" dirty="0" err="1">
                          <a:effectLst/>
                        </a:rPr>
                        <a:t>Đặt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sân</a:t>
                      </a:r>
                      <a:r>
                        <a:rPr lang="en-US" sz="2000" dirty="0">
                          <a:effectLst/>
                        </a:rPr>
                        <a:t> online.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573" marR="29573" marT="0" marB="0"/>
                </a:tc>
                <a:extLst>
                  <a:ext uri="{0D108BD9-81ED-4DB2-BD59-A6C34878D82A}">
                    <a16:rowId xmlns:a16="http://schemas.microsoft.com/office/drawing/2014/main" val="2503980206"/>
                  </a:ext>
                </a:extLst>
              </a:tr>
              <a:tr h="389708"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000" b="1" dirty="0" err="1">
                          <a:solidFill>
                            <a:schemeClr val="bg1"/>
                          </a:solidFill>
                          <a:effectLst/>
                        </a:rPr>
                        <a:t>Ngữ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1"/>
                          </a:solidFill>
                          <a:effectLst/>
                        </a:rPr>
                        <a:t>cảnh</a:t>
                      </a:r>
                      <a:endParaRPr lang="en-US" sz="20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573" marR="29573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000" dirty="0" err="1">
                          <a:effectLst/>
                        </a:rPr>
                        <a:t>Đặt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sân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trên</a:t>
                      </a:r>
                      <a:r>
                        <a:rPr lang="en-US" sz="2000" dirty="0">
                          <a:effectLst/>
                        </a:rPr>
                        <a:t> website.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573" marR="29573" marT="0" marB="0"/>
                </a:tc>
                <a:extLst>
                  <a:ext uri="{0D108BD9-81ED-4DB2-BD59-A6C34878D82A}">
                    <a16:rowId xmlns:a16="http://schemas.microsoft.com/office/drawing/2014/main" val="1894256460"/>
                  </a:ext>
                </a:extLst>
              </a:tr>
              <a:tr h="826085"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000" b="1" dirty="0" err="1">
                          <a:solidFill>
                            <a:schemeClr val="bg1"/>
                          </a:solidFill>
                          <a:effectLst/>
                        </a:rPr>
                        <a:t>Mô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1"/>
                          </a:solidFill>
                          <a:effectLst/>
                        </a:rPr>
                        <a:t>tả</a:t>
                      </a:r>
                      <a:endParaRPr lang="en-US" sz="20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573" marR="29573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000" dirty="0" err="1">
                          <a:effectLst/>
                        </a:rPr>
                        <a:t>Khách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hàng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đặt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sân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trên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hệ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thống</a:t>
                      </a:r>
                      <a:r>
                        <a:rPr lang="en-US" sz="2000" dirty="0">
                          <a:effectLst/>
                        </a:rPr>
                        <a:t>, </a:t>
                      </a:r>
                      <a:r>
                        <a:rPr lang="en-US" sz="2000" dirty="0" err="1">
                          <a:effectLst/>
                        </a:rPr>
                        <a:t>thông</a:t>
                      </a:r>
                      <a:r>
                        <a:rPr lang="en-US" sz="2000" dirty="0">
                          <a:effectLst/>
                        </a:rPr>
                        <a:t> tin </a:t>
                      </a:r>
                      <a:r>
                        <a:rPr lang="en-US" sz="2000" dirty="0" err="1">
                          <a:effectLst/>
                        </a:rPr>
                        <a:t>đặt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sân</a:t>
                      </a:r>
                      <a:r>
                        <a:rPr lang="en-US" sz="2000" dirty="0">
                          <a:effectLst/>
                        </a:rPr>
                        <a:t> online </a:t>
                      </a:r>
                      <a:r>
                        <a:rPr lang="en-US" sz="2000" dirty="0" err="1">
                          <a:effectLst/>
                        </a:rPr>
                        <a:t>được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lưu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lại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vào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hệ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thống</a:t>
                      </a:r>
                      <a:r>
                        <a:rPr lang="en-US" sz="2000" dirty="0">
                          <a:effectLst/>
                        </a:rPr>
                        <a:t>.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573" marR="29573" marT="0" marB="0"/>
                </a:tc>
                <a:extLst>
                  <a:ext uri="{0D108BD9-81ED-4DB2-BD59-A6C34878D82A}">
                    <a16:rowId xmlns:a16="http://schemas.microsoft.com/office/drawing/2014/main" val="4287858620"/>
                  </a:ext>
                </a:extLst>
              </a:tr>
              <a:tr h="389708"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000" b="1" dirty="0" err="1">
                          <a:solidFill>
                            <a:schemeClr val="bg1"/>
                          </a:solidFill>
                          <a:effectLst/>
                        </a:rPr>
                        <a:t>Tác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1"/>
                          </a:solidFill>
                          <a:effectLst/>
                        </a:rPr>
                        <a:t>nhân</a:t>
                      </a:r>
                      <a:endParaRPr lang="en-US" sz="20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573" marR="29573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000" dirty="0" err="1">
                          <a:effectLst/>
                        </a:rPr>
                        <a:t>Khách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hàng</a:t>
                      </a:r>
                      <a:r>
                        <a:rPr lang="en-US" sz="2000" dirty="0">
                          <a:effectLst/>
                        </a:rPr>
                        <a:t>.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573" marR="29573" marT="0" marB="0"/>
                </a:tc>
                <a:extLst>
                  <a:ext uri="{0D108BD9-81ED-4DB2-BD59-A6C34878D82A}">
                    <a16:rowId xmlns:a16="http://schemas.microsoft.com/office/drawing/2014/main" val="1939466979"/>
                  </a:ext>
                </a:extLst>
              </a:tr>
              <a:tr h="818142"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000" b="1" dirty="0" err="1">
                          <a:solidFill>
                            <a:schemeClr val="bg1"/>
                          </a:solidFill>
                          <a:effectLst/>
                        </a:rPr>
                        <a:t>Sự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1"/>
                          </a:solidFill>
                          <a:effectLst/>
                        </a:rPr>
                        <a:t>kiện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1"/>
                          </a:solidFill>
                          <a:effectLst/>
                        </a:rPr>
                        <a:t>kích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1"/>
                          </a:solidFill>
                          <a:effectLst/>
                        </a:rPr>
                        <a:t>hoạt</a:t>
                      </a:r>
                      <a:endParaRPr lang="en-US" sz="20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573" marR="29573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000" dirty="0" err="1">
                          <a:effectLst/>
                        </a:rPr>
                        <a:t>Đặt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sân</a:t>
                      </a:r>
                      <a:r>
                        <a:rPr lang="en-US" sz="2000" dirty="0">
                          <a:effectLst/>
                        </a:rPr>
                        <a:t> online.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573" marR="29573" marT="0" marB="0"/>
                </a:tc>
                <a:extLst>
                  <a:ext uri="{0D108BD9-81ED-4DB2-BD59-A6C34878D82A}">
                    <a16:rowId xmlns:a16="http://schemas.microsoft.com/office/drawing/2014/main" val="689075538"/>
                  </a:ext>
                </a:extLst>
              </a:tr>
              <a:tr h="2114604"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000" b="1" dirty="0" err="1">
                          <a:solidFill>
                            <a:schemeClr val="bg1"/>
                          </a:solidFill>
                          <a:effectLst/>
                        </a:rPr>
                        <a:t>Điều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1"/>
                          </a:solidFill>
                          <a:effectLst/>
                        </a:rPr>
                        <a:t>kiện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1"/>
                          </a:solidFill>
                          <a:effectLst/>
                        </a:rPr>
                        <a:t>tiên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1"/>
                          </a:solidFill>
                          <a:effectLst/>
                        </a:rPr>
                        <a:t>quyết</a:t>
                      </a:r>
                      <a:endParaRPr lang="en-US" sz="20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573" marR="29573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000" dirty="0">
                          <a:effectLst/>
                        </a:rPr>
                        <a:t>+ </a:t>
                      </a:r>
                      <a:r>
                        <a:rPr lang="en-US" sz="2000" dirty="0" err="1">
                          <a:effectLst/>
                        </a:rPr>
                        <a:t>Thiết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bị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người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dùng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đã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được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kết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nối</a:t>
                      </a:r>
                      <a:r>
                        <a:rPr lang="en-US" sz="2000" dirty="0">
                          <a:effectLst/>
                        </a:rPr>
                        <a:t> internet </a:t>
                      </a:r>
                      <a:r>
                        <a:rPr lang="en-US" sz="2000" dirty="0" err="1">
                          <a:effectLst/>
                        </a:rPr>
                        <a:t>khi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thực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hiện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đăng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nhập</a:t>
                      </a:r>
                      <a:r>
                        <a:rPr lang="en-US" sz="2000" dirty="0">
                          <a:effectLst/>
                        </a:rPr>
                        <a:t>.</a:t>
                      </a:r>
                    </a:p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000" dirty="0">
                          <a:effectLst/>
                        </a:rPr>
                        <a:t>+ </a:t>
                      </a:r>
                      <a:r>
                        <a:rPr lang="en-US" sz="2000" dirty="0" err="1">
                          <a:effectLst/>
                        </a:rPr>
                        <a:t>Người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dùng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truy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cập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thành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công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vào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được</a:t>
                      </a:r>
                      <a:r>
                        <a:rPr lang="en-US" sz="2000" dirty="0">
                          <a:effectLst/>
                        </a:rPr>
                        <a:t> website.</a:t>
                      </a:r>
                    </a:p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000" dirty="0">
                          <a:effectLst/>
                        </a:rPr>
                        <a:t>+ </a:t>
                      </a:r>
                      <a:r>
                        <a:rPr lang="en-US" sz="2000" dirty="0" err="1">
                          <a:effectLst/>
                        </a:rPr>
                        <a:t>Tài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khoản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người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dùng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đã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được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đăng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ký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trên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hệ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thống</a:t>
                      </a:r>
                      <a:r>
                        <a:rPr lang="en-US" sz="2000" dirty="0">
                          <a:effectLst/>
                        </a:rPr>
                        <a:t>.</a:t>
                      </a:r>
                    </a:p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000" dirty="0">
                          <a:effectLst/>
                        </a:rPr>
                        <a:t>+ </a:t>
                      </a:r>
                      <a:r>
                        <a:rPr lang="en-US" sz="2000" dirty="0" err="1">
                          <a:effectLst/>
                        </a:rPr>
                        <a:t>Tài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khoản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người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dùng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đã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được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phân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quyền</a:t>
                      </a:r>
                      <a:r>
                        <a:rPr lang="en-US" sz="2000" dirty="0">
                          <a:effectLst/>
                        </a:rPr>
                        <a:t>.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573" marR="29573" marT="0" marB="0"/>
                </a:tc>
                <a:extLst>
                  <a:ext uri="{0D108BD9-81ED-4DB2-BD59-A6C34878D82A}">
                    <a16:rowId xmlns:a16="http://schemas.microsoft.com/office/drawing/2014/main" val="2131940921"/>
                  </a:ext>
                </a:extLst>
              </a:tr>
              <a:tr h="389708"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000" b="1" dirty="0" err="1">
                          <a:solidFill>
                            <a:schemeClr val="bg1"/>
                          </a:solidFill>
                          <a:effectLst/>
                        </a:rPr>
                        <a:t>Kết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chemeClr val="bg1"/>
                          </a:solidFill>
                          <a:effectLst/>
                        </a:rPr>
                        <a:t>quả</a:t>
                      </a:r>
                      <a:endParaRPr lang="en-US" sz="20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573" marR="29573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000" dirty="0" err="1">
                          <a:effectLst/>
                        </a:rPr>
                        <a:t>Khách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hàng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đặt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sân</a:t>
                      </a:r>
                      <a:r>
                        <a:rPr lang="en-US" sz="2000" dirty="0">
                          <a:effectLst/>
                        </a:rPr>
                        <a:t> online </a:t>
                      </a:r>
                      <a:r>
                        <a:rPr lang="en-US" sz="2000" dirty="0" err="1">
                          <a:effectLst/>
                        </a:rPr>
                        <a:t>thành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công</a:t>
                      </a:r>
                      <a:r>
                        <a:rPr lang="en-US" sz="2000" dirty="0">
                          <a:effectLst/>
                        </a:rPr>
                        <a:t>.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573" marR="29573" marT="0" marB="0"/>
                </a:tc>
                <a:extLst>
                  <a:ext uri="{0D108BD9-81ED-4DB2-BD59-A6C34878D82A}">
                    <a16:rowId xmlns:a16="http://schemas.microsoft.com/office/drawing/2014/main" val="2525924938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940688831"/>
      </p:ext>
    </p:extLst>
  </p:cSld>
  <p:clrMapOvr>
    <a:masterClrMapping/>
  </p:clrMapOvr>
  <p:transition>
    <p:comb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40FCE42-8D67-4E61-9262-083E1543B5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07"/>
          <a:stretch/>
        </p:blipFill>
        <p:spPr>
          <a:xfrm>
            <a:off x="6305372" y="0"/>
            <a:ext cx="5886627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880C309-9A30-42EB-95CA-804B93D4F2B4}"/>
              </a:ext>
            </a:extLst>
          </p:cNvPr>
          <p:cNvSpPr txBox="1"/>
          <p:nvPr/>
        </p:nvSpPr>
        <p:spPr>
          <a:xfrm>
            <a:off x="3171016" y="147572"/>
            <a:ext cx="6006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err="1">
                <a:solidFill>
                  <a:srgbClr val="247CA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Đặc</a:t>
            </a:r>
            <a:r>
              <a:rPr lang="en-US" altLang="zh-CN" sz="3600" b="1" dirty="0">
                <a:solidFill>
                  <a:srgbClr val="247CA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 err="1">
                <a:solidFill>
                  <a:srgbClr val="247CA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tả</a:t>
            </a:r>
            <a:r>
              <a:rPr lang="en-US" altLang="zh-CN" sz="3600" b="1" dirty="0">
                <a:solidFill>
                  <a:srgbClr val="247CA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use case </a:t>
            </a:r>
            <a:r>
              <a:rPr lang="en-US" altLang="zh-CN" sz="3600" b="1" dirty="0" err="1">
                <a:solidFill>
                  <a:srgbClr val="247CA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đặt</a:t>
            </a:r>
            <a:r>
              <a:rPr lang="en-US" altLang="zh-CN" sz="3600" b="1" dirty="0">
                <a:solidFill>
                  <a:srgbClr val="247CA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 err="1">
                <a:solidFill>
                  <a:srgbClr val="247CA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sân</a:t>
            </a:r>
            <a:r>
              <a:rPr lang="en-US" altLang="zh-CN" sz="3600" b="1" dirty="0">
                <a:solidFill>
                  <a:srgbClr val="247CA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online</a:t>
            </a:r>
            <a:endParaRPr lang="zh-CN" altLang="en-US" sz="3600" b="1" dirty="0">
              <a:solidFill>
                <a:srgbClr val="247CAE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0C6F1A5-E311-43BE-89CF-F9CA3D8F7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73849" cy="77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FCAB9B2-A292-45DD-A472-878386576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802141"/>
              </p:ext>
            </p:extLst>
          </p:nvPr>
        </p:nvGraphicFramePr>
        <p:xfrm>
          <a:off x="299784" y="997644"/>
          <a:ext cx="11113592" cy="56177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468327">
                  <a:extLst>
                    <a:ext uri="{9D8B030D-6E8A-4147-A177-3AD203B41FA5}">
                      <a16:colId xmlns:a16="http://schemas.microsoft.com/office/drawing/2014/main" val="1021276790"/>
                    </a:ext>
                  </a:extLst>
                </a:gridCol>
                <a:gridCol w="4478529">
                  <a:extLst>
                    <a:ext uri="{9D8B030D-6E8A-4147-A177-3AD203B41FA5}">
                      <a16:colId xmlns:a16="http://schemas.microsoft.com/office/drawing/2014/main" val="4247261309"/>
                    </a:ext>
                  </a:extLst>
                </a:gridCol>
                <a:gridCol w="4140812">
                  <a:extLst>
                    <a:ext uri="{9D8B030D-6E8A-4147-A177-3AD203B41FA5}">
                      <a16:colId xmlns:a16="http://schemas.microsoft.com/office/drawing/2014/main" val="1064271663"/>
                    </a:ext>
                  </a:extLst>
                </a:gridCol>
                <a:gridCol w="25924">
                  <a:extLst>
                    <a:ext uri="{9D8B030D-6E8A-4147-A177-3AD203B41FA5}">
                      <a16:colId xmlns:a16="http://schemas.microsoft.com/office/drawing/2014/main" val="2263081670"/>
                    </a:ext>
                  </a:extLst>
                </a:gridCol>
              </a:tblGrid>
              <a:tr h="337906">
                <a:tc rowSpan="4">
                  <a:txBody>
                    <a:bodyPr/>
                    <a:lstStyle/>
                    <a:p>
                      <a:pPr indent="457200" algn="l">
                        <a:lnSpc>
                          <a:spcPct val="150000"/>
                        </a:lnSpc>
                      </a:pPr>
                      <a:r>
                        <a:rPr lang="en-US" sz="2400" b="1" dirty="0" err="1">
                          <a:solidFill>
                            <a:schemeClr val="bg1"/>
                          </a:solidFill>
                          <a:effectLst/>
                        </a:rPr>
                        <a:t>Luồng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2400" b="1" dirty="0" err="1">
                          <a:solidFill>
                            <a:schemeClr val="bg1"/>
                          </a:solidFill>
                          <a:effectLst/>
                        </a:rPr>
                        <a:t>sự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2400" b="1" dirty="0" err="1">
                          <a:solidFill>
                            <a:schemeClr val="bg1"/>
                          </a:solidFill>
                          <a:effectLst/>
                        </a:rPr>
                        <a:t>kiện</a:t>
                      </a:r>
                      <a:endParaRPr lang="en-US" sz="24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573" marR="29573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Tác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nhân</a:t>
                      </a:r>
                      <a:endParaRPr lang="en-US" sz="2400" dirty="0"/>
                    </a:p>
                  </a:txBody>
                  <a:tcPr marL="29573" marR="2957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Hệ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thống</a:t>
                      </a:r>
                      <a:endParaRPr lang="en-US" sz="2400" dirty="0"/>
                    </a:p>
                  </a:txBody>
                  <a:tcPr marL="29573" marR="29573" marT="0" marB="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35493750"/>
                  </a:ext>
                </a:extLst>
              </a:tr>
              <a:tr h="9595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400" dirty="0">
                          <a:effectLst/>
                        </a:rPr>
                        <a:t>1. </a:t>
                      </a:r>
                      <a:r>
                        <a:rPr lang="en-US" sz="2400" dirty="0" err="1">
                          <a:effectLst/>
                        </a:rPr>
                        <a:t>Người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dùng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chọn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mục</a:t>
                      </a:r>
                      <a:r>
                        <a:rPr lang="en-US" sz="2400" dirty="0">
                          <a:effectLst/>
                        </a:rPr>
                        <a:t> “</a:t>
                      </a:r>
                      <a:r>
                        <a:rPr lang="en-US" sz="2400" dirty="0" err="1">
                          <a:effectLst/>
                        </a:rPr>
                        <a:t>Đặt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sân</a:t>
                      </a:r>
                      <a:r>
                        <a:rPr lang="en-US" sz="2400" dirty="0">
                          <a:effectLst/>
                        </a:rPr>
                        <a:t> online”.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573" marR="29573" marT="0" marB="0"/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400" dirty="0">
                          <a:effectLst/>
                        </a:rPr>
                        <a:t>1.1 </a:t>
                      </a:r>
                      <a:r>
                        <a:rPr lang="en-US" sz="2400" dirty="0" err="1">
                          <a:effectLst/>
                        </a:rPr>
                        <a:t>Hệ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thống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hiển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thị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giao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diện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nhập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thông</a:t>
                      </a:r>
                      <a:r>
                        <a:rPr lang="en-US" sz="2400" dirty="0">
                          <a:effectLst/>
                        </a:rPr>
                        <a:t> tin </a:t>
                      </a:r>
                      <a:r>
                        <a:rPr lang="en-US" sz="2400" dirty="0" err="1">
                          <a:effectLst/>
                        </a:rPr>
                        <a:t>đặt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sân</a:t>
                      </a:r>
                      <a:r>
                        <a:rPr lang="en-US" sz="2400" dirty="0">
                          <a:effectLst/>
                        </a:rPr>
                        <a:t>.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573" marR="2957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2400">
                          <a:effectLst/>
                        </a:rPr>
                        <a:t> 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44779056"/>
                  </a:ext>
                </a:extLst>
              </a:tr>
              <a:tr h="9595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400" dirty="0">
                          <a:effectLst/>
                        </a:rPr>
                        <a:t>2. </a:t>
                      </a:r>
                      <a:r>
                        <a:rPr lang="en-US" sz="2400" dirty="0" err="1">
                          <a:effectLst/>
                        </a:rPr>
                        <a:t>Người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dùng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nhập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các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thông</a:t>
                      </a:r>
                      <a:r>
                        <a:rPr lang="en-US" sz="2400" dirty="0">
                          <a:effectLst/>
                        </a:rPr>
                        <a:t> tin </a:t>
                      </a:r>
                      <a:r>
                        <a:rPr lang="en-US" sz="2400" dirty="0" err="1">
                          <a:effectLst/>
                        </a:rPr>
                        <a:t>bắt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buộc</a:t>
                      </a:r>
                      <a:r>
                        <a:rPr lang="en-US" sz="2400" dirty="0">
                          <a:effectLst/>
                        </a:rPr>
                        <a:t> do </a:t>
                      </a:r>
                      <a:r>
                        <a:rPr lang="en-US" sz="2400" dirty="0" err="1">
                          <a:effectLst/>
                        </a:rPr>
                        <a:t>hệ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thống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yêu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cầu</a:t>
                      </a:r>
                      <a:r>
                        <a:rPr lang="en-US" sz="2400" dirty="0">
                          <a:effectLst/>
                        </a:rPr>
                        <a:t>.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573" marR="29573" marT="0" marB="0"/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400" dirty="0">
                          <a:effectLst/>
                        </a:rPr>
                        <a:t> 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573" marR="2957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2400" dirty="0">
                          <a:effectLst/>
                        </a:rPr>
                        <a:t> 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27989227"/>
                  </a:ext>
                </a:extLst>
              </a:tr>
              <a:tr h="19732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400" dirty="0">
                          <a:effectLst/>
                        </a:rPr>
                        <a:t>3. </a:t>
                      </a:r>
                      <a:r>
                        <a:rPr lang="en-US" sz="2400" dirty="0" err="1">
                          <a:effectLst/>
                        </a:rPr>
                        <a:t>Người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dùng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ấn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nút</a:t>
                      </a:r>
                      <a:r>
                        <a:rPr lang="en-US" sz="2400" dirty="0">
                          <a:effectLst/>
                        </a:rPr>
                        <a:t> “</a:t>
                      </a:r>
                      <a:r>
                        <a:rPr lang="en-US" sz="2400" dirty="0" err="1">
                          <a:effectLst/>
                        </a:rPr>
                        <a:t>Đặt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sân</a:t>
                      </a:r>
                      <a:r>
                        <a:rPr lang="en-US" sz="2400" dirty="0">
                          <a:effectLst/>
                        </a:rPr>
                        <a:t>”.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573" marR="29573" marT="0" marB="0"/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400" dirty="0">
                          <a:effectLst/>
                        </a:rPr>
                        <a:t>3.1. </a:t>
                      </a:r>
                      <a:r>
                        <a:rPr lang="en-US" sz="2400" dirty="0" err="1">
                          <a:effectLst/>
                        </a:rPr>
                        <a:t>Thông</a:t>
                      </a:r>
                      <a:r>
                        <a:rPr lang="en-US" sz="2400" dirty="0">
                          <a:effectLst/>
                        </a:rPr>
                        <a:t> tin </a:t>
                      </a:r>
                      <a:r>
                        <a:rPr lang="en-US" sz="2400" dirty="0" err="1">
                          <a:effectLst/>
                        </a:rPr>
                        <a:t>khách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hàng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đặt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sân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được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lưu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vào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hệ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thống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và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hiển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thị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thông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báo</a:t>
                      </a:r>
                      <a:r>
                        <a:rPr lang="en-US" sz="2400" dirty="0">
                          <a:effectLst/>
                        </a:rPr>
                        <a:t> “</a:t>
                      </a:r>
                      <a:r>
                        <a:rPr lang="en-US" sz="2400" dirty="0" err="1">
                          <a:effectLst/>
                        </a:rPr>
                        <a:t>Đặt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sân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thành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công</a:t>
                      </a:r>
                      <a:r>
                        <a:rPr lang="en-US" sz="2400" dirty="0">
                          <a:effectLst/>
                        </a:rPr>
                        <a:t>”.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573" marR="2957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2400" dirty="0">
                          <a:effectLst/>
                        </a:rPr>
                        <a:t> 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55819389"/>
                  </a:ext>
                </a:extLst>
              </a:tr>
              <a:tr h="959572"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400" b="1" dirty="0" err="1">
                          <a:solidFill>
                            <a:schemeClr val="bg1"/>
                          </a:solidFill>
                          <a:effectLst/>
                        </a:rPr>
                        <a:t>Ngoại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2400" b="1" dirty="0" err="1">
                          <a:solidFill>
                            <a:schemeClr val="bg1"/>
                          </a:solidFill>
                          <a:effectLst/>
                        </a:rPr>
                        <a:t>lệ</a:t>
                      </a:r>
                      <a:endParaRPr lang="en-US" sz="24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573" marR="29573" marT="0" marB="0" anchor="ctr"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400" dirty="0">
                          <a:effectLst/>
                        </a:rPr>
                        <a:t>+ </a:t>
                      </a:r>
                      <a:r>
                        <a:rPr lang="en-US" sz="2400" dirty="0" err="1">
                          <a:effectLst/>
                        </a:rPr>
                        <a:t>Nhập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sai</a:t>
                      </a:r>
                      <a:r>
                        <a:rPr lang="en-US" sz="2400" dirty="0">
                          <a:effectLst/>
                        </a:rPr>
                        <a:t> hay </a:t>
                      </a:r>
                      <a:r>
                        <a:rPr lang="en-US" sz="2400" dirty="0" err="1">
                          <a:effectLst/>
                        </a:rPr>
                        <a:t>thiếu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thông</a:t>
                      </a:r>
                      <a:r>
                        <a:rPr lang="en-US" sz="2400" dirty="0">
                          <a:effectLst/>
                        </a:rPr>
                        <a:t> tin </a:t>
                      </a:r>
                      <a:r>
                        <a:rPr lang="en-US" sz="2400" dirty="0" err="1">
                          <a:effectLst/>
                        </a:rPr>
                        <a:t>hệ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thống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yêu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cầu</a:t>
                      </a:r>
                      <a:endParaRPr lang="en-US" sz="2400" dirty="0">
                        <a:effectLst/>
                      </a:endParaRPr>
                    </a:p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400" dirty="0">
                          <a:effectLst/>
                        </a:rPr>
                        <a:t>=&gt; </a:t>
                      </a:r>
                      <a:r>
                        <a:rPr lang="en-US" sz="2400" dirty="0" err="1">
                          <a:effectLst/>
                        </a:rPr>
                        <a:t>Hệ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thống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báo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lỗi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và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yêu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cầu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nhập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lại</a:t>
                      </a:r>
                      <a:r>
                        <a:rPr lang="en-US" sz="2400" dirty="0">
                          <a:effectLst/>
                        </a:rPr>
                        <a:t>.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9573" marR="29573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sz="2400" dirty="0">
                          <a:effectLst/>
                        </a:rPr>
                        <a:t> 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19784951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768733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40FCE42-8D67-4E61-9262-083E1543B5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07"/>
          <a:stretch/>
        </p:blipFill>
        <p:spPr>
          <a:xfrm>
            <a:off x="6305372" y="0"/>
            <a:ext cx="5886627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880C309-9A30-42EB-95CA-804B93D4F2B4}"/>
              </a:ext>
            </a:extLst>
          </p:cNvPr>
          <p:cNvSpPr txBox="1"/>
          <p:nvPr/>
        </p:nvSpPr>
        <p:spPr>
          <a:xfrm>
            <a:off x="3171016" y="147572"/>
            <a:ext cx="6502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err="1">
                <a:solidFill>
                  <a:srgbClr val="247CA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Đặc</a:t>
            </a:r>
            <a:r>
              <a:rPr lang="en-US" altLang="zh-CN" sz="3600" b="1" dirty="0">
                <a:solidFill>
                  <a:srgbClr val="247CA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 err="1">
                <a:solidFill>
                  <a:srgbClr val="247CA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tả</a:t>
            </a:r>
            <a:r>
              <a:rPr lang="en-US" altLang="zh-CN" sz="3600" b="1" dirty="0">
                <a:solidFill>
                  <a:srgbClr val="247CA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use case </a:t>
            </a:r>
            <a:r>
              <a:rPr lang="en-US" altLang="zh-CN" sz="3600" b="1" dirty="0" err="1">
                <a:solidFill>
                  <a:srgbClr val="247CA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đặt</a:t>
            </a:r>
            <a:r>
              <a:rPr lang="en-US" altLang="zh-CN" sz="3600" b="1" dirty="0">
                <a:solidFill>
                  <a:srgbClr val="247CA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 err="1">
                <a:solidFill>
                  <a:srgbClr val="247CA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sân</a:t>
            </a:r>
            <a:r>
              <a:rPr lang="en-US" altLang="zh-CN" sz="3600" b="1" dirty="0">
                <a:solidFill>
                  <a:srgbClr val="247CA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 err="1">
                <a:solidFill>
                  <a:srgbClr val="247CA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trực</a:t>
            </a:r>
            <a:r>
              <a:rPr lang="en-US" altLang="zh-CN" sz="3600" b="1" dirty="0">
                <a:solidFill>
                  <a:srgbClr val="247CA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 err="1">
                <a:solidFill>
                  <a:srgbClr val="247CA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tiếp</a:t>
            </a:r>
            <a:endParaRPr lang="zh-CN" altLang="en-US" sz="3600" b="1" dirty="0">
              <a:solidFill>
                <a:srgbClr val="247CAE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0C6F1A5-E311-43BE-89CF-F9CA3D8F7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73849" cy="77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5614E78-49BA-47DB-AF47-F63AFC0686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944235"/>
              </p:ext>
            </p:extLst>
          </p:nvPr>
        </p:nvGraphicFramePr>
        <p:xfrm>
          <a:off x="672680" y="1084436"/>
          <a:ext cx="10610777" cy="50374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68010">
                  <a:extLst>
                    <a:ext uri="{9D8B030D-6E8A-4147-A177-3AD203B41FA5}">
                      <a16:colId xmlns:a16="http://schemas.microsoft.com/office/drawing/2014/main" val="3484996879"/>
                    </a:ext>
                  </a:extLst>
                </a:gridCol>
                <a:gridCol w="7742767">
                  <a:extLst>
                    <a:ext uri="{9D8B030D-6E8A-4147-A177-3AD203B41FA5}">
                      <a16:colId xmlns:a16="http://schemas.microsoft.com/office/drawing/2014/main" val="3696059510"/>
                    </a:ext>
                  </a:extLst>
                </a:gridCol>
              </a:tblGrid>
              <a:tr h="480788"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400" dirty="0" err="1">
                          <a:effectLst/>
                        </a:rPr>
                        <a:t>Mã</a:t>
                      </a:r>
                      <a:r>
                        <a:rPr lang="en-US" sz="2400" dirty="0">
                          <a:effectLst/>
                        </a:rPr>
                        <a:t> Use Case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123" marR="49123" marT="0" marB="0" anchor="ctr"/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400">
                          <a:effectLst/>
                        </a:rPr>
                        <a:t>UC20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123" marR="49123" marT="0" marB="0" anchor="ctr"/>
                </a:tc>
                <a:extLst>
                  <a:ext uri="{0D108BD9-81ED-4DB2-BD59-A6C34878D82A}">
                    <a16:rowId xmlns:a16="http://schemas.microsoft.com/office/drawing/2014/main" val="3073004544"/>
                  </a:ext>
                </a:extLst>
              </a:tr>
              <a:tr h="480788"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400" dirty="0" err="1">
                          <a:effectLst/>
                        </a:rPr>
                        <a:t>Tên</a:t>
                      </a:r>
                      <a:r>
                        <a:rPr lang="en-US" sz="2400" dirty="0">
                          <a:effectLst/>
                        </a:rPr>
                        <a:t> Use Case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123" marR="49123" marT="0" marB="0" anchor="ctr"/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400" dirty="0" err="1">
                          <a:effectLst/>
                        </a:rPr>
                        <a:t>Đặt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sân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trực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tiếp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123" marR="49123" marT="0" marB="0" anchor="ctr"/>
                </a:tc>
                <a:extLst>
                  <a:ext uri="{0D108BD9-81ED-4DB2-BD59-A6C34878D82A}">
                    <a16:rowId xmlns:a16="http://schemas.microsoft.com/office/drawing/2014/main" val="2595857057"/>
                  </a:ext>
                </a:extLst>
              </a:tr>
              <a:tr h="480788"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400" dirty="0" err="1">
                          <a:effectLst/>
                        </a:rPr>
                        <a:t>Ngữ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cảnh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123" marR="49123" marT="0" marB="0" anchor="ctr"/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400" dirty="0" err="1">
                          <a:effectLst/>
                        </a:rPr>
                        <a:t>Khách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hàng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muốn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đặt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sân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khi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đã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đến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trung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tâm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sân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bóng</a:t>
                      </a:r>
                      <a:r>
                        <a:rPr lang="en-US" sz="2400" dirty="0">
                          <a:effectLst/>
                        </a:rPr>
                        <a:t>.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123" marR="49123" marT="0" marB="0" anchor="ctr"/>
                </a:tc>
                <a:extLst>
                  <a:ext uri="{0D108BD9-81ED-4DB2-BD59-A6C34878D82A}">
                    <a16:rowId xmlns:a16="http://schemas.microsoft.com/office/drawing/2014/main" val="4286805095"/>
                  </a:ext>
                </a:extLst>
              </a:tr>
              <a:tr h="1058618"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400" dirty="0" err="1">
                          <a:effectLst/>
                        </a:rPr>
                        <a:t>Mô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tả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123" marR="49123" marT="0" marB="0" anchor="ctr"/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400" dirty="0" err="1">
                          <a:effectLst/>
                        </a:rPr>
                        <a:t>Hệ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thống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cấp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quyền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cho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nhân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viên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đặt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sân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đối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với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khách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hàng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đến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trung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tâm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trực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tiếp</a:t>
                      </a:r>
                      <a:r>
                        <a:rPr lang="en-US" sz="2400" dirty="0">
                          <a:effectLst/>
                        </a:rPr>
                        <a:t>.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123" marR="49123" marT="0" marB="0" anchor="ctr"/>
                </a:tc>
                <a:extLst>
                  <a:ext uri="{0D108BD9-81ED-4DB2-BD59-A6C34878D82A}">
                    <a16:rowId xmlns:a16="http://schemas.microsoft.com/office/drawing/2014/main" val="3512036778"/>
                  </a:ext>
                </a:extLst>
              </a:tr>
              <a:tr h="480788"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400">
                          <a:effectLst/>
                        </a:rPr>
                        <a:t>Tác nhân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123" marR="49123" marT="0" marB="0" anchor="ctr"/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400" dirty="0" err="1">
                          <a:effectLst/>
                        </a:rPr>
                        <a:t>Nhân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viên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123" marR="49123" marT="0" marB="0" anchor="ctr"/>
                </a:tc>
                <a:extLst>
                  <a:ext uri="{0D108BD9-81ED-4DB2-BD59-A6C34878D82A}">
                    <a16:rowId xmlns:a16="http://schemas.microsoft.com/office/drawing/2014/main" val="2820863876"/>
                  </a:ext>
                </a:extLst>
              </a:tr>
              <a:tr h="480788"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400">
                          <a:effectLst/>
                        </a:rPr>
                        <a:t>Sự kiện kích hoạt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123" marR="49123" marT="0" marB="0" anchor="ctr"/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400" dirty="0" err="1">
                          <a:effectLst/>
                        </a:rPr>
                        <a:t>Đặt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sân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trực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tiếp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123" marR="49123" marT="0" marB="0" anchor="ctr"/>
                </a:tc>
                <a:extLst>
                  <a:ext uri="{0D108BD9-81ED-4DB2-BD59-A6C34878D82A}">
                    <a16:rowId xmlns:a16="http://schemas.microsoft.com/office/drawing/2014/main" val="2284012684"/>
                  </a:ext>
                </a:extLst>
              </a:tr>
              <a:tr h="1019151"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400">
                          <a:effectLst/>
                        </a:rPr>
                        <a:t>Điều kiện tiên quyết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123" marR="49123" marT="0" marB="0" anchor="ctr"/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400" dirty="0">
                          <a:effectLst/>
                        </a:rPr>
                        <a:t>+ </a:t>
                      </a:r>
                      <a:r>
                        <a:rPr lang="en-US" sz="2400" dirty="0" err="1">
                          <a:effectLst/>
                        </a:rPr>
                        <a:t>Người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dùng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truy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cập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vào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được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hệ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thống</a:t>
                      </a:r>
                      <a:r>
                        <a:rPr lang="en-US" sz="2400" dirty="0">
                          <a:effectLst/>
                        </a:rPr>
                        <a:t>.</a:t>
                      </a:r>
                    </a:p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400" dirty="0">
                          <a:effectLst/>
                        </a:rPr>
                        <a:t>+ </a:t>
                      </a:r>
                      <a:r>
                        <a:rPr lang="en-US" sz="2400" dirty="0" err="1">
                          <a:effectLst/>
                        </a:rPr>
                        <a:t>Người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dùng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đã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đăng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nhập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vào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hệ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thống</a:t>
                      </a:r>
                      <a:r>
                        <a:rPr lang="en-US" sz="2400" dirty="0">
                          <a:effectLst/>
                        </a:rPr>
                        <a:t>.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123" marR="49123" marT="0" marB="0" anchor="ctr"/>
                </a:tc>
                <a:extLst>
                  <a:ext uri="{0D108BD9-81ED-4DB2-BD59-A6C34878D82A}">
                    <a16:rowId xmlns:a16="http://schemas.microsoft.com/office/drawing/2014/main" val="542894474"/>
                  </a:ext>
                </a:extLst>
              </a:tr>
              <a:tr h="480788"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400">
                          <a:effectLst/>
                        </a:rPr>
                        <a:t>Kết quả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123" marR="49123" marT="0" marB="0" anchor="ctr"/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400" dirty="0" err="1">
                          <a:effectLst/>
                        </a:rPr>
                        <a:t>Nhân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viên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đặt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sân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trực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tiếp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thành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công</a:t>
                      </a:r>
                      <a:r>
                        <a:rPr lang="en-US" sz="2400" dirty="0">
                          <a:effectLst/>
                        </a:rPr>
                        <a:t>.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123" marR="49123" marT="0" marB="0" anchor="ctr"/>
                </a:tc>
                <a:extLst>
                  <a:ext uri="{0D108BD9-81ED-4DB2-BD59-A6C34878D82A}">
                    <a16:rowId xmlns:a16="http://schemas.microsoft.com/office/drawing/2014/main" val="42968029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01931432"/>
      </p:ext>
    </p:extLst>
  </p:cSld>
  <p:clrMapOvr>
    <a:masterClrMapping/>
  </p:clrMapOvr>
  <p:transition>
    <p:comb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9" t="12324" r="19455" b="7070"/>
          <a:stretch/>
        </p:blipFill>
        <p:spPr>
          <a:xfrm>
            <a:off x="573309" y="1405150"/>
            <a:ext cx="4034358" cy="350699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1" t="31717" r="5757" b="5252"/>
          <a:stretch/>
        </p:blipFill>
        <p:spPr>
          <a:xfrm>
            <a:off x="620783" y="2008938"/>
            <a:ext cx="4869357" cy="2742309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58" t="55960" r="15697" b="14141"/>
          <a:stretch/>
        </p:blipFill>
        <p:spPr>
          <a:xfrm>
            <a:off x="5376514" y="2145029"/>
            <a:ext cx="1250652" cy="984624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58" t="55960" r="15697" b="14141"/>
          <a:stretch/>
        </p:blipFill>
        <p:spPr>
          <a:xfrm>
            <a:off x="5397685" y="3377219"/>
            <a:ext cx="1250652" cy="98462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58" t="55960" r="15697" b="14141"/>
          <a:stretch/>
        </p:blipFill>
        <p:spPr>
          <a:xfrm>
            <a:off x="5397685" y="4609410"/>
            <a:ext cx="1250652" cy="984624"/>
          </a:xfrm>
          <a:prstGeom prst="rect">
            <a:avLst/>
          </a:prstGeom>
        </p:spPr>
      </p:pic>
      <p:sp>
        <p:nvSpPr>
          <p:cNvPr id="30" name="文本框 29" descr="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"/>
          <p:cNvSpPr txBox="1"/>
          <p:nvPr/>
        </p:nvSpPr>
        <p:spPr>
          <a:xfrm>
            <a:off x="7020256" y="2283398"/>
            <a:ext cx="31325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804">
              <a:defRPr/>
            </a:pPr>
            <a:r>
              <a:rPr lang="en-US" altLang="zh-CN" sz="4000" b="1" kern="0" dirty="0">
                <a:solidFill>
                  <a:srgbClr val="59A0C2"/>
                </a:solidFill>
                <a:ea typeface="微软雅黑" panose="020B0503020204020204" pitchFamily="34" charset="-122"/>
              </a:rPr>
              <a:t>TỔNG QUAN </a:t>
            </a:r>
            <a:endParaRPr lang="zh-CN" altLang="en-US" sz="4000" b="1" kern="0" dirty="0">
              <a:solidFill>
                <a:srgbClr val="59A0C2"/>
              </a:solidFill>
              <a:ea typeface="微软雅黑" panose="020B0503020204020204" pitchFamily="34" charset="-122"/>
            </a:endParaRPr>
          </a:p>
        </p:txBody>
      </p:sp>
      <p:sp>
        <p:nvSpPr>
          <p:cNvPr id="31" name="文本框 30" descr="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"/>
          <p:cNvSpPr txBox="1"/>
          <p:nvPr/>
        </p:nvSpPr>
        <p:spPr>
          <a:xfrm>
            <a:off x="7038210" y="3462169"/>
            <a:ext cx="45288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804">
              <a:defRPr/>
            </a:pPr>
            <a:r>
              <a:rPr lang="en-US" altLang="zh-CN" sz="4000" b="1" kern="0" dirty="0">
                <a:solidFill>
                  <a:srgbClr val="59A0C2"/>
                </a:solidFill>
                <a:ea typeface="微软雅黑" panose="020B0503020204020204" pitchFamily="34" charset="-122"/>
              </a:rPr>
              <a:t>PHÂN TÍCH YÊU CẦU</a:t>
            </a:r>
            <a:endParaRPr lang="zh-CN" altLang="en-US" sz="4000" b="1" kern="0" dirty="0">
              <a:solidFill>
                <a:srgbClr val="59A0C2"/>
              </a:solidFill>
              <a:ea typeface="微软雅黑" panose="020B0503020204020204" pitchFamily="34" charset="-122"/>
            </a:endParaRPr>
          </a:p>
        </p:txBody>
      </p:sp>
      <p:sp>
        <p:nvSpPr>
          <p:cNvPr id="32" name="文本框 31" descr="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"/>
          <p:cNvSpPr txBox="1"/>
          <p:nvPr/>
        </p:nvSpPr>
        <p:spPr>
          <a:xfrm>
            <a:off x="6995868" y="4717963"/>
            <a:ext cx="4507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804">
              <a:defRPr/>
            </a:pPr>
            <a:r>
              <a:rPr lang="en-US" altLang="zh-CN" sz="4000" b="1" kern="0" dirty="0">
                <a:solidFill>
                  <a:srgbClr val="59A0C2"/>
                </a:solidFill>
                <a:ea typeface="微软雅黑" panose="020B0503020204020204" pitchFamily="34" charset="-122"/>
              </a:rPr>
              <a:t>PHÂN TÍCH THIẾT KẾ</a:t>
            </a:r>
            <a:endParaRPr lang="zh-CN" altLang="en-US" sz="4000" b="1" kern="0" dirty="0">
              <a:solidFill>
                <a:srgbClr val="59A0C2"/>
              </a:solidFill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 rot="21244539" flipH="1">
            <a:off x="1240668" y="3215740"/>
            <a:ext cx="244490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rgbClr val="59A0C2"/>
                </a:solidFill>
                <a:ea typeface="叶根友小京楷简体" panose="02010601030101010101" pitchFamily="2" charset="-122"/>
              </a:rPr>
              <a:t>NỘI DUNG</a:t>
            </a:r>
            <a:endParaRPr lang="zh-CN" altLang="en-US" sz="4000" dirty="0">
              <a:solidFill>
                <a:srgbClr val="59A0C2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45" t="28889" r="19091" b="48687"/>
          <a:stretch/>
        </p:blipFill>
        <p:spPr>
          <a:xfrm>
            <a:off x="955946" y="2084242"/>
            <a:ext cx="1245369" cy="1023971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4F6C595-94F1-4D0A-BA5A-B40C1A5FA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73849" cy="78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1345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22222E-6 L 2.91667E-6 0.00023 C 0.00325 0.00301 0.00638 0.00625 0.00976 0.0088 C 0.01992 0.01713 0.03815 0.00926 0.04414 0.0088 C 0.04752 0.00741 0.05078 0.00648 0.05403 0.0044 C 0.05521 0.00371 0.05651 0.00301 0.05768 0.00232 C 0.05937 0.00139 0.06106 0.00093 0.06263 -2.22222E-6 C 0.0651 -0.00116 0.07005 -0.00416 0.07005 -0.00393 C 0.07578 -0.00347 0.08151 -0.00324 0.08724 -0.00208 C 0.08854 -0.00185 0.08971 -0.00046 0.09088 -2.22222E-6 C 0.09297 0.00093 0.09505 0.00162 0.097 0.00232 C 0.11198 0.00648 0.10195 0.00232 0.11185 0.00672 C 0.14245 0.00371 0.12487 0.00996 0.14258 -0.00208 C 0.1483 -0.00602 0.15468 -0.00694 0.15976 -0.01296 C 0.16367 -0.01759 0.16289 -0.01759 0.16718 -0.01967 C 0.17044 -0.02106 0.17695 -0.02384 0.17695 -0.02361 C 0.17864 -0.02315 0.18151 -0.02477 0.1819 -0.02176 C 0.18229 -0.01828 0.17995 -0.01504 0.17825 -0.01296 C 0.17448 -0.00833 0.17044 -0.0037 0.16588 -0.00208 C 0.16237 -0.00092 0.15833 0.00047 0.15481 0.00232 C 0.14856 0.00556 0.14817 0.00672 0.14258 0.0088 C 0.13971 0.00996 0.12903 0.01273 0.12656 0.0132 C 0.12161 0.01412 0.11679 0.01459 0.11185 0.01551 C 0.10976 0.01621 0.10768 0.01713 0.10573 0.01759 C 0.10117 0.01852 0.09661 0.01898 0.09218 0.01968 C 0.0888 0.02037 0.08554 0.0213 0.08229 0.02199 C 0.07526 0.02616 0.08138 0.02292 0.07005 0.02639 C 0.06797 0.02685 0.06588 0.02801 0.06393 0.02847 C 0.04101 0.03472 0.06302 0.02732 0.04909 0.03287 C 0.04518 0.03449 0.04284 0.03449 0.03932 0.03727 C 0.03685 0.03912 0.03281 0.04283 0.03073 0.04607 C 0.02929 0.04792 0.02812 0.05023 0.02695 0.05255 C 0.02565 0.05533 0.02461 0.05857 0.0233 0.06134 C 0.02213 0.06366 0.0207 0.06551 0.01966 0.06783 C 0.01862 0.06991 0.0181 0.07246 0.01718 0.07454 C 0.01484 0.07917 0.01224 0.0831 0.00976 0.0875 C 0.00898 0.08912 0.00794 0.09028 0.00729 0.0919 L 0.00481 0.09838 C 0.00403 0.10278 -0.00013 0.11273 0.00234 0.11158 C 0.0082 0.10903 0.01458 0.10648 0.01966 0.1007 C 0.02083 0.09931 0.02187 0.09699 0.0233 0.0963 C 0.02604 0.09491 0.02903 0.09491 0.0319 0.09422 C 0.03307 0.09329 0.03437 0.09259 0.03554 0.0919 C 0.03945 0.09028 0.04284 0.08982 0.04661 0.0875 C 0.0487 0.08634 0.05065 0.0838 0.05286 0.0831 C 0.05807 0.08172 0.06341 0.08195 0.06875 0.08102 C 0.07161 0.08056 0.07448 0.07963 0.07734 0.07871 C 0.0819 0.07963 0.08646 0.08009 0.09088 0.08102 C 0.09661 0.08218 0.09817 0.0831 0.10325 0.08542 C 0.10442 0.08681 0.10547 0.08959 0.1069 0.08982 C 0.11549 0.09028 0.12409 0.08866 0.13268 0.0875 C 0.13437 0.08727 0.13593 0.08565 0.13763 0.08542 C 0.14375 0.08426 0.14987 0.0838 0.15612 0.0831 C 0.16614 0.07871 0.15651 0.08264 0.1733 0.07871 C 0.17578 0.07824 0.17825 0.07732 0.18073 0.07662 C 0.19713 0.0669 0.18307 0.07454 0.225 0.07454 L 0.225 0.07477 " pathEditMode="relative" rAng="0" ptsTypes="AAAAAAAAAAAAAAAAAAAAAAAAAAAAAAAAAAAAAAAAAAAAAAAAAAAAAAAAA">
                                      <p:cBhvr>
                                        <p:cTn id="18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50" y="437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5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8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800"/>
                            </p:stCondLst>
                            <p:childTnLst>
                              <p:par>
                                <p:cTn id="3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9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3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100"/>
                            </p:stCondLst>
                            <p:childTnLst>
                              <p:par>
                                <p:cTn id="4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300"/>
                            </p:stCondLst>
                            <p:childTnLst>
                              <p:par>
                                <p:cTn id="5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8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400"/>
                            </p:stCondLst>
                            <p:childTnLst>
                              <p:par>
                                <p:cTn id="6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40FCE42-8D67-4E61-9262-083E1543B5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07"/>
          <a:stretch/>
        </p:blipFill>
        <p:spPr>
          <a:xfrm>
            <a:off x="6305372" y="0"/>
            <a:ext cx="5886627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880C309-9A30-42EB-95CA-804B93D4F2B4}"/>
              </a:ext>
            </a:extLst>
          </p:cNvPr>
          <p:cNvSpPr txBox="1"/>
          <p:nvPr/>
        </p:nvSpPr>
        <p:spPr>
          <a:xfrm>
            <a:off x="3171016" y="147572"/>
            <a:ext cx="6502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err="1">
                <a:solidFill>
                  <a:srgbClr val="247CA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Đặc</a:t>
            </a:r>
            <a:r>
              <a:rPr lang="en-US" altLang="zh-CN" sz="3600" b="1" dirty="0">
                <a:solidFill>
                  <a:srgbClr val="247CA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 err="1">
                <a:solidFill>
                  <a:srgbClr val="247CA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tả</a:t>
            </a:r>
            <a:r>
              <a:rPr lang="en-US" altLang="zh-CN" sz="3600" b="1" dirty="0">
                <a:solidFill>
                  <a:srgbClr val="247CA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use case </a:t>
            </a:r>
            <a:r>
              <a:rPr lang="en-US" altLang="zh-CN" sz="3600" b="1" dirty="0" err="1">
                <a:solidFill>
                  <a:srgbClr val="247CA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đặt</a:t>
            </a:r>
            <a:r>
              <a:rPr lang="en-US" altLang="zh-CN" sz="3600" b="1" dirty="0">
                <a:solidFill>
                  <a:srgbClr val="247CA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 err="1">
                <a:solidFill>
                  <a:srgbClr val="247CA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sân</a:t>
            </a:r>
            <a:r>
              <a:rPr lang="en-US" altLang="zh-CN" sz="3600" b="1" dirty="0">
                <a:solidFill>
                  <a:srgbClr val="247CA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 err="1">
                <a:solidFill>
                  <a:srgbClr val="247CA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trực</a:t>
            </a:r>
            <a:r>
              <a:rPr lang="en-US" altLang="zh-CN" sz="3600" b="1" dirty="0">
                <a:solidFill>
                  <a:srgbClr val="247CA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 err="1">
                <a:solidFill>
                  <a:srgbClr val="247CA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tiếp</a:t>
            </a:r>
            <a:endParaRPr lang="zh-CN" altLang="en-US" sz="3600" b="1" dirty="0">
              <a:solidFill>
                <a:srgbClr val="247CAE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0C6F1A5-E311-43BE-89CF-F9CA3D8F7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73849" cy="77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9467422-CC05-4A61-A863-B06C217BBF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071898"/>
              </p:ext>
            </p:extLst>
          </p:nvPr>
        </p:nvGraphicFramePr>
        <p:xfrm>
          <a:off x="671041" y="1209829"/>
          <a:ext cx="11024968" cy="51933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04857">
                  <a:extLst>
                    <a:ext uri="{9D8B030D-6E8A-4147-A177-3AD203B41FA5}">
                      <a16:colId xmlns:a16="http://schemas.microsoft.com/office/drawing/2014/main" val="2620460168"/>
                    </a:ext>
                  </a:extLst>
                </a:gridCol>
                <a:gridCol w="3760132">
                  <a:extLst>
                    <a:ext uri="{9D8B030D-6E8A-4147-A177-3AD203B41FA5}">
                      <a16:colId xmlns:a16="http://schemas.microsoft.com/office/drawing/2014/main" val="3713131605"/>
                    </a:ext>
                  </a:extLst>
                </a:gridCol>
                <a:gridCol w="4659979">
                  <a:extLst>
                    <a:ext uri="{9D8B030D-6E8A-4147-A177-3AD203B41FA5}">
                      <a16:colId xmlns:a16="http://schemas.microsoft.com/office/drawing/2014/main" val="2041227852"/>
                    </a:ext>
                  </a:extLst>
                </a:gridCol>
              </a:tblGrid>
              <a:tr h="441954">
                <a:tc rowSpan="4"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400" dirty="0" err="1">
                          <a:effectLst/>
                        </a:rPr>
                        <a:t>Luồng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sự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kiện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123" marR="49123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</a:pPr>
                      <a:r>
                        <a:rPr lang="en-US" sz="2400" dirty="0" err="1">
                          <a:effectLst/>
                        </a:rPr>
                        <a:t>Tác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nhân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123" marR="49123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</a:pPr>
                      <a:r>
                        <a:rPr lang="en-US" sz="2400">
                          <a:effectLst/>
                        </a:rPr>
                        <a:t>Hệ thống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123" marR="49123" marT="0" marB="0" anchor="ctr"/>
                </a:tc>
                <a:extLst>
                  <a:ext uri="{0D108BD9-81ED-4DB2-BD59-A6C34878D82A}">
                    <a16:rowId xmlns:a16="http://schemas.microsoft.com/office/drawing/2014/main" val="1465461311"/>
                  </a:ext>
                </a:extLst>
              </a:tr>
              <a:tr h="9368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400" dirty="0">
                          <a:effectLst/>
                        </a:rPr>
                        <a:t>1. </a:t>
                      </a:r>
                      <a:r>
                        <a:rPr lang="en-US" sz="2400" dirty="0" err="1">
                          <a:effectLst/>
                        </a:rPr>
                        <a:t>Người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dùng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chọn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mục</a:t>
                      </a:r>
                      <a:r>
                        <a:rPr lang="en-US" sz="2400" dirty="0">
                          <a:effectLst/>
                        </a:rPr>
                        <a:t> “</a:t>
                      </a:r>
                      <a:r>
                        <a:rPr lang="en-US" sz="2400" dirty="0" err="1">
                          <a:effectLst/>
                        </a:rPr>
                        <a:t>Đặt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sân</a:t>
                      </a:r>
                      <a:r>
                        <a:rPr lang="en-US" sz="2400" dirty="0">
                          <a:effectLst/>
                        </a:rPr>
                        <a:t>” </a:t>
                      </a:r>
                      <a:r>
                        <a:rPr lang="en-US" sz="2400" dirty="0" err="1">
                          <a:effectLst/>
                        </a:rPr>
                        <a:t>cho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khách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hàng</a:t>
                      </a:r>
                      <a:r>
                        <a:rPr lang="en-US" sz="2400" dirty="0">
                          <a:effectLst/>
                        </a:rPr>
                        <a:t>.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123" marR="49123" marT="0" marB="0" anchor="ctr"/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400">
                          <a:effectLst/>
                        </a:rPr>
                        <a:t>1.1 Hệ thống hiển thị trang điền thông tin đặt sân.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123" marR="49123" marT="0" marB="0" anchor="ctr"/>
                </a:tc>
                <a:extLst>
                  <a:ext uri="{0D108BD9-81ED-4DB2-BD59-A6C34878D82A}">
                    <a16:rowId xmlns:a16="http://schemas.microsoft.com/office/drawing/2014/main" val="3891819110"/>
                  </a:ext>
                </a:extLst>
              </a:tr>
              <a:tr h="14317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400" dirty="0">
                          <a:effectLst/>
                        </a:rPr>
                        <a:t>2. </a:t>
                      </a:r>
                      <a:r>
                        <a:rPr lang="en-US" sz="2400" dirty="0" err="1">
                          <a:effectLst/>
                        </a:rPr>
                        <a:t>Người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dùng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nhập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đầy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đủ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thông</a:t>
                      </a:r>
                      <a:r>
                        <a:rPr lang="en-US" sz="2400" dirty="0">
                          <a:effectLst/>
                        </a:rPr>
                        <a:t> tin </a:t>
                      </a:r>
                      <a:r>
                        <a:rPr lang="en-US" sz="2400" dirty="0" err="1">
                          <a:effectLst/>
                        </a:rPr>
                        <a:t>bắt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buộc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mà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hệ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thống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yêu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cầu</a:t>
                      </a:r>
                      <a:r>
                        <a:rPr lang="en-US" sz="2400" dirty="0">
                          <a:effectLst/>
                        </a:rPr>
                        <a:t>.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123" marR="49123" marT="0" marB="0" anchor="ctr"/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400" dirty="0">
                          <a:effectLst/>
                        </a:rPr>
                        <a:t> 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123" marR="49123" marT="0" marB="0" anchor="ctr"/>
                </a:tc>
                <a:extLst>
                  <a:ext uri="{0D108BD9-81ED-4DB2-BD59-A6C34878D82A}">
                    <a16:rowId xmlns:a16="http://schemas.microsoft.com/office/drawing/2014/main" val="3114004007"/>
                  </a:ext>
                </a:extLst>
              </a:tr>
              <a:tr h="9368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400">
                          <a:effectLst/>
                        </a:rPr>
                        <a:t>3. Nhấn “Đặt sân”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123" marR="49123" marT="0" marB="0" anchor="ctr"/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400" dirty="0">
                          <a:effectLst/>
                        </a:rPr>
                        <a:t>3.1 </a:t>
                      </a:r>
                      <a:r>
                        <a:rPr lang="en-US" sz="2400" dirty="0" err="1">
                          <a:effectLst/>
                        </a:rPr>
                        <a:t>Hệ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thống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thông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báo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đặt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sân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thành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công</a:t>
                      </a:r>
                      <a:r>
                        <a:rPr lang="en-US" sz="2400" dirty="0">
                          <a:effectLst/>
                        </a:rPr>
                        <a:t>.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123" marR="49123" marT="0" marB="0" anchor="ctr"/>
                </a:tc>
                <a:extLst>
                  <a:ext uri="{0D108BD9-81ED-4DB2-BD59-A6C34878D82A}">
                    <a16:rowId xmlns:a16="http://schemas.microsoft.com/office/drawing/2014/main" val="500525924"/>
                  </a:ext>
                </a:extLst>
              </a:tr>
              <a:tr h="441954"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400">
                          <a:effectLst/>
                        </a:rPr>
                        <a:t>Ngoại lệ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123" marR="49123" marT="0" marB="0" anchor="ctr"/>
                </a:tc>
                <a:tc gridSpan="2"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400" dirty="0" err="1">
                          <a:effectLst/>
                        </a:rPr>
                        <a:t>Nếu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nhập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thiếu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hoặc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sai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hệ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thống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sẽ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báo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lỗi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và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yêu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cầu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nhập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lại</a:t>
                      </a:r>
                      <a:r>
                        <a:rPr lang="en-US" sz="2400" dirty="0">
                          <a:effectLst/>
                        </a:rPr>
                        <a:t>.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123" marR="4912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80071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533892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40FCE42-8D67-4E61-9262-083E1543B5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07"/>
          <a:stretch/>
        </p:blipFill>
        <p:spPr>
          <a:xfrm>
            <a:off x="6305372" y="0"/>
            <a:ext cx="5886627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880C309-9A30-42EB-95CA-804B93D4F2B4}"/>
              </a:ext>
            </a:extLst>
          </p:cNvPr>
          <p:cNvSpPr txBox="1"/>
          <p:nvPr/>
        </p:nvSpPr>
        <p:spPr>
          <a:xfrm>
            <a:off x="3556504" y="128125"/>
            <a:ext cx="4660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err="1">
                <a:solidFill>
                  <a:srgbClr val="247CA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Đặc</a:t>
            </a:r>
            <a:r>
              <a:rPr lang="en-US" altLang="zh-CN" sz="3600" b="1" dirty="0">
                <a:solidFill>
                  <a:srgbClr val="247CA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 err="1">
                <a:solidFill>
                  <a:srgbClr val="247CA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tả</a:t>
            </a:r>
            <a:r>
              <a:rPr lang="en-US" altLang="zh-CN" sz="3600" b="1" dirty="0">
                <a:solidFill>
                  <a:srgbClr val="247CA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use case </a:t>
            </a:r>
            <a:r>
              <a:rPr lang="en-US" altLang="zh-CN" sz="3600" b="1" dirty="0" err="1">
                <a:solidFill>
                  <a:srgbClr val="247CA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tạo</a:t>
            </a:r>
            <a:r>
              <a:rPr lang="en-US" altLang="zh-CN" sz="3600" b="1" dirty="0">
                <a:solidFill>
                  <a:srgbClr val="247CA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 err="1">
                <a:solidFill>
                  <a:srgbClr val="247CA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sân</a:t>
            </a:r>
            <a:endParaRPr lang="zh-CN" altLang="en-US" sz="3600" b="1" dirty="0">
              <a:solidFill>
                <a:srgbClr val="247CAE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0C6F1A5-E311-43BE-89CF-F9CA3D8F7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73849" cy="77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7E3CAE6-108F-43E2-BDD4-CF15C569C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964774"/>
              </p:ext>
            </p:extLst>
          </p:nvPr>
        </p:nvGraphicFramePr>
        <p:xfrm>
          <a:off x="980902" y="1307468"/>
          <a:ext cx="10253002" cy="5017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65200">
                  <a:extLst>
                    <a:ext uri="{9D8B030D-6E8A-4147-A177-3AD203B41FA5}">
                      <a16:colId xmlns:a16="http://schemas.microsoft.com/office/drawing/2014/main" val="4293114962"/>
                    </a:ext>
                  </a:extLst>
                </a:gridCol>
                <a:gridCol w="6787802">
                  <a:extLst>
                    <a:ext uri="{9D8B030D-6E8A-4147-A177-3AD203B41FA5}">
                      <a16:colId xmlns:a16="http://schemas.microsoft.com/office/drawing/2014/main" val="1779644957"/>
                    </a:ext>
                  </a:extLst>
                </a:gridCol>
              </a:tblGrid>
              <a:tr h="273427"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400" dirty="0" err="1">
                          <a:effectLst/>
                        </a:rPr>
                        <a:t>Mã</a:t>
                      </a:r>
                      <a:r>
                        <a:rPr lang="en-US" sz="2400" dirty="0">
                          <a:effectLst/>
                        </a:rPr>
                        <a:t> Use Case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632" marR="60632" marT="0" marB="0" anchor="ctr"/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400">
                          <a:effectLst/>
                        </a:rPr>
                        <a:t>UC26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632" marR="60632" marT="0" marB="0" anchor="ctr"/>
                </a:tc>
                <a:extLst>
                  <a:ext uri="{0D108BD9-81ED-4DB2-BD59-A6C34878D82A}">
                    <a16:rowId xmlns:a16="http://schemas.microsoft.com/office/drawing/2014/main" val="3760157714"/>
                  </a:ext>
                </a:extLst>
              </a:tr>
              <a:tr h="273427"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400" dirty="0" err="1">
                          <a:effectLst/>
                        </a:rPr>
                        <a:t>Tên</a:t>
                      </a:r>
                      <a:r>
                        <a:rPr lang="en-US" sz="2400" dirty="0">
                          <a:effectLst/>
                        </a:rPr>
                        <a:t> Use Case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632" marR="60632" marT="0" marB="0" anchor="ctr"/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400" dirty="0" err="1">
                          <a:effectLst/>
                        </a:rPr>
                        <a:t>Tạo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sân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632" marR="60632" marT="0" marB="0" anchor="ctr"/>
                </a:tc>
                <a:extLst>
                  <a:ext uri="{0D108BD9-81ED-4DB2-BD59-A6C34878D82A}">
                    <a16:rowId xmlns:a16="http://schemas.microsoft.com/office/drawing/2014/main" val="4253547070"/>
                  </a:ext>
                </a:extLst>
              </a:tr>
              <a:tr h="273427"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400">
                          <a:effectLst/>
                        </a:rPr>
                        <a:t>Ngữ cảnh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632" marR="60632" marT="0" marB="0" anchor="ctr"/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400">
                          <a:effectLst/>
                        </a:rPr>
                        <a:t>Tạo sân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632" marR="60632" marT="0" marB="0" anchor="ctr"/>
                </a:tc>
                <a:extLst>
                  <a:ext uri="{0D108BD9-81ED-4DB2-BD59-A6C34878D82A}">
                    <a16:rowId xmlns:a16="http://schemas.microsoft.com/office/drawing/2014/main" val="1620342295"/>
                  </a:ext>
                </a:extLst>
              </a:tr>
              <a:tr h="649909"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400" dirty="0" err="1">
                          <a:effectLst/>
                        </a:rPr>
                        <a:t>Mô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tả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632" marR="60632" marT="0" marB="0" anchor="ctr"/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400" dirty="0" err="1">
                          <a:effectLst/>
                        </a:rPr>
                        <a:t>Hệ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thống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cấp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quyền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cho</a:t>
                      </a:r>
                      <a:r>
                        <a:rPr lang="en-US" sz="2400" dirty="0">
                          <a:effectLst/>
                        </a:rPr>
                        <a:t> admin </a:t>
                      </a:r>
                      <a:r>
                        <a:rPr lang="en-US" sz="2400" dirty="0" err="1">
                          <a:effectLst/>
                        </a:rPr>
                        <a:t>tạo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sân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theo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nhu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cầu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mà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khách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hàng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đã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đăng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ký</a:t>
                      </a:r>
                      <a:r>
                        <a:rPr lang="en-US" sz="2400" dirty="0">
                          <a:effectLst/>
                        </a:rPr>
                        <a:t>.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632" marR="60632" marT="0" marB="0" anchor="ctr"/>
                </a:tc>
                <a:extLst>
                  <a:ext uri="{0D108BD9-81ED-4DB2-BD59-A6C34878D82A}">
                    <a16:rowId xmlns:a16="http://schemas.microsoft.com/office/drawing/2014/main" val="2898964320"/>
                  </a:ext>
                </a:extLst>
              </a:tr>
              <a:tr h="273427"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400" dirty="0" err="1">
                          <a:effectLst/>
                        </a:rPr>
                        <a:t>Tác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nhân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632" marR="60632" marT="0" marB="0" anchor="ctr"/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400" dirty="0">
                          <a:effectLst/>
                        </a:rPr>
                        <a:t>Admin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632" marR="60632" marT="0" marB="0" anchor="ctr"/>
                </a:tc>
                <a:extLst>
                  <a:ext uri="{0D108BD9-81ED-4DB2-BD59-A6C34878D82A}">
                    <a16:rowId xmlns:a16="http://schemas.microsoft.com/office/drawing/2014/main" val="830480918"/>
                  </a:ext>
                </a:extLst>
              </a:tr>
              <a:tr h="273427"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400">
                          <a:effectLst/>
                        </a:rPr>
                        <a:t>Sự kiện kích hoạt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632" marR="60632" marT="0" marB="0" anchor="ctr"/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400" dirty="0" err="1">
                          <a:effectLst/>
                        </a:rPr>
                        <a:t>Tạo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sân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632" marR="60632" marT="0" marB="0" anchor="ctr"/>
                </a:tc>
                <a:extLst>
                  <a:ext uri="{0D108BD9-81ED-4DB2-BD59-A6C34878D82A}">
                    <a16:rowId xmlns:a16="http://schemas.microsoft.com/office/drawing/2014/main" val="1637283529"/>
                  </a:ext>
                </a:extLst>
              </a:tr>
              <a:tr h="584093"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400">
                          <a:effectLst/>
                        </a:rPr>
                        <a:t>Điều kiện tiên quyết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632" marR="60632" marT="0" marB="0" anchor="ctr"/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400" dirty="0">
                          <a:effectLst/>
                        </a:rPr>
                        <a:t>+ </a:t>
                      </a:r>
                      <a:r>
                        <a:rPr lang="en-US" sz="2400" dirty="0" err="1">
                          <a:effectLst/>
                        </a:rPr>
                        <a:t>Người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dùng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truy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cập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vào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được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hệ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thống</a:t>
                      </a:r>
                      <a:r>
                        <a:rPr lang="en-US" sz="2400" dirty="0">
                          <a:effectLst/>
                        </a:rPr>
                        <a:t>.</a:t>
                      </a:r>
                    </a:p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400" dirty="0">
                          <a:effectLst/>
                        </a:rPr>
                        <a:t>+ </a:t>
                      </a:r>
                      <a:r>
                        <a:rPr lang="en-US" sz="2400" dirty="0" err="1">
                          <a:effectLst/>
                        </a:rPr>
                        <a:t>Người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dùng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đã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đăng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nhập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vào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hệ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thống</a:t>
                      </a:r>
                      <a:r>
                        <a:rPr lang="en-US" sz="2400" dirty="0">
                          <a:effectLst/>
                        </a:rPr>
                        <a:t>.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632" marR="60632" marT="0" marB="0" anchor="ctr"/>
                </a:tc>
                <a:extLst>
                  <a:ext uri="{0D108BD9-81ED-4DB2-BD59-A6C34878D82A}">
                    <a16:rowId xmlns:a16="http://schemas.microsoft.com/office/drawing/2014/main" val="2257910159"/>
                  </a:ext>
                </a:extLst>
              </a:tr>
              <a:tr h="273427"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400">
                          <a:effectLst/>
                        </a:rPr>
                        <a:t>Kết quả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632" marR="60632" marT="0" marB="0" anchor="ctr"/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400" dirty="0">
                          <a:effectLst/>
                        </a:rPr>
                        <a:t>Admin </a:t>
                      </a:r>
                      <a:r>
                        <a:rPr lang="en-US" sz="2400" dirty="0" err="1">
                          <a:effectLst/>
                        </a:rPr>
                        <a:t>tạo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sân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thành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công</a:t>
                      </a:r>
                      <a:r>
                        <a:rPr lang="en-US" sz="2400" dirty="0">
                          <a:effectLst/>
                        </a:rPr>
                        <a:t>.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632" marR="60632" marT="0" marB="0" anchor="ctr"/>
                </a:tc>
                <a:extLst>
                  <a:ext uri="{0D108BD9-81ED-4DB2-BD59-A6C34878D82A}">
                    <a16:rowId xmlns:a16="http://schemas.microsoft.com/office/drawing/2014/main" val="3269228926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71611930"/>
      </p:ext>
    </p:extLst>
  </p:cSld>
  <p:clrMapOvr>
    <a:masterClrMapping/>
  </p:clrMapOvr>
  <p:transition>
    <p:comb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40FCE42-8D67-4E61-9262-083E1543B5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07"/>
          <a:stretch/>
        </p:blipFill>
        <p:spPr>
          <a:xfrm>
            <a:off x="6305372" y="0"/>
            <a:ext cx="5886627" cy="6858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880C309-9A30-42EB-95CA-804B93D4F2B4}"/>
              </a:ext>
            </a:extLst>
          </p:cNvPr>
          <p:cNvSpPr txBox="1"/>
          <p:nvPr/>
        </p:nvSpPr>
        <p:spPr>
          <a:xfrm>
            <a:off x="3556504" y="128125"/>
            <a:ext cx="4660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err="1">
                <a:solidFill>
                  <a:srgbClr val="247CA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Đặc</a:t>
            </a:r>
            <a:r>
              <a:rPr lang="en-US" altLang="zh-CN" sz="3600" b="1" dirty="0">
                <a:solidFill>
                  <a:srgbClr val="247CA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 err="1">
                <a:solidFill>
                  <a:srgbClr val="247CA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tả</a:t>
            </a:r>
            <a:r>
              <a:rPr lang="en-US" altLang="zh-CN" sz="3600" b="1" dirty="0">
                <a:solidFill>
                  <a:srgbClr val="247CA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use case </a:t>
            </a:r>
            <a:r>
              <a:rPr lang="en-US" altLang="zh-CN" sz="3600" b="1" dirty="0" err="1">
                <a:solidFill>
                  <a:srgbClr val="247CA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tạo</a:t>
            </a:r>
            <a:r>
              <a:rPr lang="en-US" altLang="zh-CN" sz="3600" b="1" dirty="0">
                <a:solidFill>
                  <a:srgbClr val="247CA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 err="1">
                <a:solidFill>
                  <a:srgbClr val="247CA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sân</a:t>
            </a:r>
            <a:endParaRPr lang="zh-CN" altLang="en-US" sz="3600" b="1" dirty="0">
              <a:solidFill>
                <a:srgbClr val="247CAE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0C6F1A5-E311-43BE-89CF-F9CA3D8F7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73849" cy="77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F195D96-3A59-4D0F-B0BB-B1A1B4AF9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158895"/>
              </p:ext>
            </p:extLst>
          </p:nvPr>
        </p:nvGraphicFramePr>
        <p:xfrm>
          <a:off x="838200" y="1825625"/>
          <a:ext cx="9857064" cy="41546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48949">
                  <a:extLst>
                    <a:ext uri="{9D8B030D-6E8A-4147-A177-3AD203B41FA5}">
                      <a16:colId xmlns:a16="http://schemas.microsoft.com/office/drawing/2014/main" val="1970288096"/>
                    </a:ext>
                  </a:extLst>
                </a:gridCol>
                <a:gridCol w="3438342">
                  <a:extLst>
                    <a:ext uri="{9D8B030D-6E8A-4147-A177-3AD203B41FA5}">
                      <a16:colId xmlns:a16="http://schemas.microsoft.com/office/drawing/2014/main" val="1821228913"/>
                    </a:ext>
                  </a:extLst>
                </a:gridCol>
                <a:gridCol w="4169773">
                  <a:extLst>
                    <a:ext uri="{9D8B030D-6E8A-4147-A177-3AD203B41FA5}">
                      <a16:colId xmlns:a16="http://schemas.microsoft.com/office/drawing/2014/main" val="501643075"/>
                    </a:ext>
                  </a:extLst>
                </a:gridCol>
              </a:tblGrid>
              <a:tr h="273427">
                <a:tc rowSpan="3"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400" dirty="0" err="1">
                          <a:effectLst/>
                        </a:rPr>
                        <a:t>Luồng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sự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kiện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632" marR="60632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</a:pPr>
                      <a:r>
                        <a:rPr lang="en-US" sz="2400" dirty="0" err="1">
                          <a:effectLst/>
                        </a:rPr>
                        <a:t>Tác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nhân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632" marR="60632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50000"/>
                        </a:lnSpc>
                      </a:pPr>
                      <a:r>
                        <a:rPr lang="en-US" sz="2400" dirty="0" err="1">
                          <a:effectLst/>
                        </a:rPr>
                        <a:t>Hệ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thống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632" marR="60632" marT="0" marB="0" anchor="ctr"/>
                </a:tc>
                <a:extLst>
                  <a:ext uri="{0D108BD9-81ED-4DB2-BD59-A6C34878D82A}">
                    <a16:rowId xmlns:a16="http://schemas.microsoft.com/office/drawing/2014/main" val="3619871600"/>
                  </a:ext>
                </a:extLst>
              </a:tr>
              <a:tr h="894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400" dirty="0">
                          <a:effectLst/>
                        </a:rPr>
                        <a:t>1. </a:t>
                      </a:r>
                      <a:r>
                        <a:rPr lang="en-US" sz="2400" dirty="0" err="1">
                          <a:effectLst/>
                        </a:rPr>
                        <a:t>Người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dùng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chọn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mục</a:t>
                      </a:r>
                      <a:r>
                        <a:rPr lang="en-US" sz="2400" dirty="0">
                          <a:effectLst/>
                        </a:rPr>
                        <a:t> “</a:t>
                      </a:r>
                      <a:r>
                        <a:rPr lang="en-US" sz="2400" dirty="0" err="1">
                          <a:effectLst/>
                        </a:rPr>
                        <a:t>Quản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lý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đặt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sân</a:t>
                      </a:r>
                      <a:r>
                        <a:rPr lang="en-US" sz="2400" dirty="0">
                          <a:effectLst/>
                        </a:rPr>
                        <a:t>”.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632" marR="60632" marT="0" marB="0" anchor="ctr"/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400" dirty="0">
                          <a:effectLst/>
                        </a:rPr>
                        <a:t>1.1 </a:t>
                      </a:r>
                      <a:r>
                        <a:rPr lang="en-US" sz="2400" dirty="0" err="1">
                          <a:effectLst/>
                        </a:rPr>
                        <a:t>Hệ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thống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hiển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thị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giao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diện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danh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sách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các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khách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hàng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đã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đăng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kí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sân</a:t>
                      </a:r>
                      <a:r>
                        <a:rPr lang="en-US" sz="2400" dirty="0">
                          <a:effectLst/>
                        </a:rPr>
                        <a:t>.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632" marR="60632" marT="0" marB="0" anchor="ctr"/>
                </a:tc>
                <a:extLst>
                  <a:ext uri="{0D108BD9-81ED-4DB2-BD59-A6C34878D82A}">
                    <a16:rowId xmlns:a16="http://schemas.microsoft.com/office/drawing/2014/main" val="583486220"/>
                  </a:ext>
                </a:extLst>
              </a:tr>
              <a:tr h="894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400" dirty="0">
                          <a:effectLst/>
                        </a:rPr>
                        <a:t>2. </a:t>
                      </a:r>
                      <a:r>
                        <a:rPr lang="en-US" sz="2400" dirty="0" err="1">
                          <a:effectLst/>
                        </a:rPr>
                        <a:t>Nhấn</a:t>
                      </a:r>
                      <a:r>
                        <a:rPr lang="en-US" sz="2400" dirty="0">
                          <a:effectLst/>
                        </a:rPr>
                        <a:t> “</a:t>
                      </a:r>
                      <a:r>
                        <a:rPr lang="en-US" sz="2400" dirty="0" err="1">
                          <a:effectLst/>
                        </a:rPr>
                        <a:t>Tạo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sân</a:t>
                      </a:r>
                      <a:r>
                        <a:rPr lang="en-US" sz="2400" dirty="0">
                          <a:effectLst/>
                        </a:rPr>
                        <a:t>”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632" marR="60632" marT="0" marB="0" anchor="ctr"/>
                </a:tc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400" dirty="0">
                          <a:effectLst/>
                        </a:rPr>
                        <a:t>2.1 </a:t>
                      </a:r>
                      <a:r>
                        <a:rPr lang="en-US" sz="2400" dirty="0" err="1">
                          <a:effectLst/>
                        </a:rPr>
                        <a:t>Hệ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thống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tạo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sân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thành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công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và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lưu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dữ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liệu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vào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hệ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thống</a:t>
                      </a:r>
                      <a:r>
                        <a:rPr lang="en-US" sz="2400" dirty="0">
                          <a:effectLst/>
                        </a:rPr>
                        <a:t>.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632" marR="60632" marT="0" marB="0" anchor="ctr"/>
                </a:tc>
                <a:extLst>
                  <a:ext uri="{0D108BD9-81ED-4DB2-BD59-A6C34878D82A}">
                    <a16:rowId xmlns:a16="http://schemas.microsoft.com/office/drawing/2014/main" val="876572392"/>
                  </a:ext>
                </a:extLst>
              </a:tr>
              <a:tr h="273427">
                <a:tc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400">
                          <a:effectLst/>
                        </a:rPr>
                        <a:t>Ngoại lệ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632" marR="60632" marT="0" marB="0" anchor="ctr"/>
                </a:tc>
                <a:tc gridSpan="2"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r>
                        <a:rPr lang="en-US" sz="2400" dirty="0" err="1">
                          <a:effectLst/>
                        </a:rPr>
                        <a:t>Không</a:t>
                      </a:r>
                      <a:r>
                        <a:rPr lang="en-US" sz="2400" dirty="0">
                          <a:effectLst/>
                        </a:rPr>
                        <a:t>.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632" marR="60632" marT="0" marB="0" anchor="ctr"/>
                </a:tc>
                <a:tc hMerge="1">
                  <a:txBody>
                    <a:bodyPr/>
                    <a:lstStyle/>
                    <a:p>
                      <a:pPr indent="457200" algn="just">
                        <a:lnSpc>
                          <a:spcPct val="150000"/>
                        </a:lnSpc>
                      </a:pP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0632" marR="60632" marT="0" marB="0" anchor="ctr"/>
                </a:tc>
                <a:extLst>
                  <a:ext uri="{0D108BD9-81ED-4DB2-BD59-A6C34878D82A}">
                    <a16:rowId xmlns:a16="http://schemas.microsoft.com/office/drawing/2014/main" val="2138268231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993218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21"/>
          <p:cNvSpPr>
            <a:spLocks noChangeArrowheads="1"/>
          </p:cNvSpPr>
          <p:nvPr/>
        </p:nvSpPr>
        <p:spPr bwMode="auto">
          <a:xfrm>
            <a:off x="4102961" y="3327914"/>
            <a:ext cx="751519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1218804">
              <a:defRPr/>
            </a:pPr>
            <a:r>
              <a:rPr lang="en-US" altLang="zh-CN" sz="60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SƠ ĐỒ HOẠT ĐỘNG</a:t>
            </a:r>
            <a:endParaRPr lang="zh-CN" altLang="en-US" sz="6000" b="1" kern="0" dirty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3746837" y="3263659"/>
            <a:ext cx="4680000" cy="0"/>
          </a:xfrm>
          <a:prstGeom prst="line">
            <a:avLst/>
          </a:prstGeom>
          <a:ln w="19050">
            <a:solidFill>
              <a:srgbClr val="40A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>
            <a:extLst>
              <a:ext uri="{FF2B5EF4-FFF2-40B4-BE49-F238E27FC236}">
                <a16:creationId xmlns:a16="http://schemas.microsoft.com/office/drawing/2014/main" id="{C0552338-9D50-4574-B062-3167151AB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73849" cy="77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35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21"/>
          <p:cNvSpPr>
            <a:spLocks noChangeArrowheads="1"/>
          </p:cNvSpPr>
          <p:nvPr/>
        </p:nvSpPr>
        <p:spPr bwMode="auto">
          <a:xfrm>
            <a:off x="3138685" y="135826"/>
            <a:ext cx="570220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1218804">
              <a:defRPr/>
            </a:pPr>
            <a:r>
              <a:rPr lang="en-US" altLang="zh-CN" sz="44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Use case </a:t>
            </a:r>
            <a:r>
              <a:rPr lang="en-US" altLang="zh-CN" sz="4400" b="1" kern="0" dirty="0" err="1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đặt</a:t>
            </a:r>
            <a:r>
              <a:rPr lang="en-US" altLang="zh-CN" sz="44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4400" b="1" kern="0" dirty="0" err="1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sân</a:t>
            </a:r>
            <a:r>
              <a:rPr lang="en-US" altLang="zh-CN" sz="44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online</a:t>
            </a:r>
            <a:endParaRPr lang="zh-CN" altLang="en-US" sz="4400" b="1" kern="0" dirty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0552338-9D50-4574-B062-3167151AB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73849" cy="77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hông có mô tả.">
            <a:extLst>
              <a:ext uri="{FF2B5EF4-FFF2-40B4-BE49-F238E27FC236}">
                <a16:creationId xmlns:a16="http://schemas.microsoft.com/office/drawing/2014/main" id="{CEBA1A92-3910-4CD5-869E-E0CCB2121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36" y="905267"/>
            <a:ext cx="9842268" cy="581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25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21"/>
          <p:cNvSpPr>
            <a:spLocks noChangeArrowheads="1"/>
          </p:cNvSpPr>
          <p:nvPr/>
        </p:nvSpPr>
        <p:spPr bwMode="auto">
          <a:xfrm>
            <a:off x="3138685" y="135826"/>
            <a:ext cx="630332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1218804">
              <a:defRPr/>
            </a:pPr>
            <a:r>
              <a:rPr lang="en-US" altLang="zh-CN" sz="44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Use case </a:t>
            </a:r>
            <a:r>
              <a:rPr lang="en-US" altLang="zh-CN" sz="4400" b="1" kern="0" dirty="0" err="1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đặt</a:t>
            </a:r>
            <a:r>
              <a:rPr lang="en-US" altLang="zh-CN" sz="44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4400" b="1" kern="0" dirty="0" err="1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sân</a:t>
            </a:r>
            <a:r>
              <a:rPr lang="en-US" altLang="zh-CN" sz="44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4400" b="1" kern="0" dirty="0" err="1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trực</a:t>
            </a:r>
            <a:r>
              <a:rPr lang="en-US" altLang="zh-CN" sz="44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4400" b="1" kern="0" dirty="0" err="1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tiếp</a:t>
            </a:r>
            <a:endParaRPr lang="zh-CN" altLang="en-US" sz="4400" b="1" kern="0" dirty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0552338-9D50-4574-B062-3167151AB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73849" cy="77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9EEB1A-BB25-486A-B61D-0353D5BFE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1077833"/>
            <a:ext cx="10673541" cy="564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04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21"/>
          <p:cNvSpPr>
            <a:spLocks noChangeArrowheads="1"/>
          </p:cNvSpPr>
          <p:nvPr/>
        </p:nvSpPr>
        <p:spPr bwMode="auto">
          <a:xfrm>
            <a:off x="3138685" y="135826"/>
            <a:ext cx="405431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1218804">
              <a:defRPr/>
            </a:pPr>
            <a:r>
              <a:rPr lang="en-US" altLang="zh-CN" sz="44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Use case </a:t>
            </a:r>
            <a:r>
              <a:rPr lang="en-US" altLang="zh-CN" sz="4400" b="1" kern="0" dirty="0" err="1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tạo</a:t>
            </a:r>
            <a:r>
              <a:rPr lang="en-US" altLang="zh-CN" sz="44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4400" b="1" kern="0" dirty="0" err="1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sân</a:t>
            </a:r>
            <a:endParaRPr lang="zh-CN" altLang="en-US" sz="4400" b="1" kern="0" dirty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0552338-9D50-4574-B062-3167151AB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73849" cy="77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822B951-0757-4855-A064-637036AA199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46" y="1161534"/>
            <a:ext cx="10713307" cy="541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96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21"/>
          <p:cNvSpPr>
            <a:spLocks noChangeArrowheads="1"/>
          </p:cNvSpPr>
          <p:nvPr/>
        </p:nvSpPr>
        <p:spPr bwMode="auto">
          <a:xfrm>
            <a:off x="4102961" y="3327914"/>
            <a:ext cx="624882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1218804">
              <a:defRPr/>
            </a:pPr>
            <a:r>
              <a:rPr lang="en-US" altLang="zh-CN" sz="60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SƠ ĐỒ TUẦN TỰ</a:t>
            </a:r>
            <a:endParaRPr lang="zh-CN" altLang="en-US" sz="6000" b="1" kern="0" dirty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3746837" y="3263659"/>
            <a:ext cx="4680000" cy="0"/>
          </a:xfrm>
          <a:prstGeom prst="line">
            <a:avLst/>
          </a:prstGeom>
          <a:ln w="19050">
            <a:solidFill>
              <a:srgbClr val="40A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>
            <a:extLst>
              <a:ext uri="{FF2B5EF4-FFF2-40B4-BE49-F238E27FC236}">
                <a16:creationId xmlns:a16="http://schemas.microsoft.com/office/drawing/2014/main" id="{C0552338-9D50-4574-B062-3167151AB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73849" cy="77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82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21"/>
          <p:cNvSpPr>
            <a:spLocks noChangeArrowheads="1"/>
          </p:cNvSpPr>
          <p:nvPr/>
        </p:nvSpPr>
        <p:spPr bwMode="auto">
          <a:xfrm>
            <a:off x="3138685" y="135826"/>
            <a:ext cx="570220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1218804">
              <a:defRPr/>
            </a:pPr>
            <a:r>
              <a:rPr lang="en-US" altLang="zh-CN" sz="44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Use case </a:t>
            </a:r>
            <a:r>
              <a:rPr lang="en-US" altLang="zh-CN" sz="4400" b="1" kern="0" dirty="0" err="1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đặt</a:t>
            </a:r>
            <a:r>
              <a:rPr lang="en-US" altLang="zh-CN" sz="44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4400" b="1" kern="0" dirty="0" err="1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sân</a:t>
            </a:r>
            <a:r>
              <a:rPr lang="en-US" altLang="zh-CN" sz="44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online</a:t>
            </a:r>
            <a:endParaRPr lang="zh-CN" altLang="en-US" sz="4400" b="1" kern="0" dirty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0552338-9D50-4574-B062-3167151AB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73849" cy="77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829C971-EEE7-4B77-B90F-285E1C1DC9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0"/>
          <a:stretch/>
        </p:blipFill>
        <p:spPr>
          <a:xfrm>
            <a:off x="740734" y="1050423"/>
            <a:ext cx="10808715" cy="567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6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21"/>
          <p:cNvSpPr>
            <a:spLocks noChangeArrowheads="1"/>
          </p:cNvSpPr>
          <p:nvPr/>
        </p:nvSpPr>
        <p:spPr bwMode="auto">
          <a:xfrm>
            <a:off x="3138685" y="135826"/>
            <a:ext cx="630332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1218804">
              <a:defRPr/>
            </a:pPr>
            <a:r>
              <a:rPr lang="en-US" altLang="zh-CN" sz="44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Use case </a:t>
            </a:r>
            <a:r>
              <a:rPr lang="en-US" altLang="zh-CN" sz="4400" b="1" kern="0" dirty="0" err="1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đặt</a:t>
            </a:r>
            <a:r>
              <a:rPr lang="en-US" altLang="zh-CN" sz="44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4400" b="1" kern="0" dirty="0" err="1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sân</a:t>
            </a:r>
            <a:r>
              <a:rPr lang="en-US" altLang="zh-CN" sz="44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4400" b="1" kern="0" dirty="0" err="1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trực</a:t>
            </a:r>
            <a:r>
              <a:rPr lang="en-US" altLang="zh-CN" sz="44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4400" b="1" kern="0" dirty="0" err="1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tiếp</a:t>
            </a:r>
            <a:endParaRPr lang="zh-CN" altLang="en-US" sz="4400" b="1" kern="0" dirty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0552338-9D50-4574-B062-3167151AB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73849" cy="77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B73D5E1-53D5-4900-8E55-50664A2F2E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2"/>
          <a:stretch/>
        </p:blipFill>
        <p:spPr>
          <a:xfrm>
            <a:off x="723785" y="1070917"/>
            <a:ext cx="10916280" cy="571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01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21"/>
          <p:cNvSpPr>
            <a:spLocks noChangeArrowheads="1"/>
          </p:cNvSpPr>
          <p:nvPr/>
        </p:nvSpPr>
        <p:spPr bwMode="auto">
          <a:xfrm>
            <a:off x="3876458" y="3423206"/>
            <a:ext cx="606449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1218804">
              <a:defRPr/>
            </a:pPr>
            <a:r>
              <a:rPr lang="en-US" altLang="zh-CN" sz="7200" b="1" kern="0" dirty="0">
                <a:solidFill>
                  <a:srgbClr val="59A0C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TỔNG QUAN</a:t>
            </a:r>
            <a:endParaRPr lang="zh-CN" altLang="en-US" sz="7200" b="1" kern="0" dirty="0">
              <a:solidFill>
                <a:srgbClr val="59A0C2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3746837" y="3263659"/>
            <a:ext cx="4680000" cy="0"/>
          </a:xfrm>
          <a:prstGeom prst="line">
            <a:avLst/>
          </a:prstGeom>
          <a:ln w="19050">
            <a:solidFill>
              <a:srgbClr val="40A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3746837" y="2340329"/>
            <a:ext cx="5120312" cy="92333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rgbClr val="59A0C2"/>
                </a:solidFill>
                <a:latin typeface="Arial" panose="020B0604020202020204" pitchFamily="34" charset="0"/>
                <a:ea typeface="方正兰亭超细黑简体" panose="02000000000000000000" pitchFamily="2" charset="-122"/>
                <a:cs typeface="Arial" panose="020B0604020202020204" pitchFamily="34" charset="0"/>
              </a:rPr>
              <a:t>CHƯƠNG     01</a:t>
            </a:r>
            <a:endParaRPr lang="zh-CN" altLang="en-US" sz="5400" b="1" dirty="0">
              <a:solidFill>
                <a:srgbClr val="59A0C2"/>
              </a:solidFill>
              <a:latin typeface="Arial" panose="020B0604020202020204" pitchFamily="34" charset="0"/>
              <a:ea typeface="方正兰亭超细黑简体" panose="02000000000000000000" pitchFamily="2" charset="-122"/>
              <a:cs typeface="Arial" panose="020B060402020202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842C32F-8CC0-4D5E-854C-E34177A53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73849" cy="78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210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21"/>
          <p:cNvSpPr>
            <a:spLocks noChangeArrowheads="1"/>
          </p:cNvSpPr>
          <p:nvPr/>
        </p:nvSpPr>
        <p:spPr bwMode="auto">
          <a:xfrm>
            <a:off x="4095419" y="76559"/>
            <a:ext cx="405431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1218804">
              <a:defRPr/>
            </a:pPr>
            <a:r>
              <a:rPr lang="en-US" altLang="zh-CN" sz="44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Use case </a:t>
            </a:r>
            <a:r>
              <a:rPr lang="en-US" altLang="zh-CN" sz="4400" b="1" kern="0" dirty="0" err="1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tạo</a:t>
            </a:r>
            <a:r>
              <a:rPr lang="en-US" altLang="zh-CN" sz="44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4400" b="1" kern="0" dirty="0" err="1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sân</a:t>
            </a:r>
            <a:endParaRPr lang="zh-CN" altLang="en-US" sz="4400" b="1" kern="0" dirty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0552338-9D50-4574-B062-3167151AB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73849" cy="77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C02A6BE7-8F20-4968-995C-08CB5E4CE2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" r="2442"/>
          <a:stretch/>
        </p:blipFill>
        <p:spPr>
          <a:xfrm>
            <a:off x="1232861" y="1029730"/>
            <a:ext cx="9779430" cy="582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30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21"/>
          <p:cNvSpPr>
            <a:spLocks noChangeArrowheads="1"/>
          </p:cNvSpPr>
          <p:nvPr/>
        </p:nvSpPr>
        <p:spPr bwMode="auto">
          <a:xfrm>
            <a:off x="3321564" y="169078"/>
            <a:ext cx="26981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1218804">
              <a:defRPr/>
            </a:pPr>
            <a:r>
              <a:rPr lang="en-US" altLang="zh-CN" sz="36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SƠ ĐỒ ERD</a:t>
            </a:r>
            <a:endParaRPr lang="zh-CN" altLang="en-US" sz="3600" b="1" kern="0" dirty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2681068" y="812165"/>
            <a:ext cx="4680000" cy="0"/>
          </a:xfrm>
          <a:prstGeom prst="line">
            <a:avLst/>
          </a:prstGeom>
          <a:ln w="19050">
            <a:solidFill>
              <a:srgbClr val="40A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>
            <a:extLst>
              <a:ext uri="{FF2B5EF4-FFF2-40B4-BE49-F238E27FC236}">
                <a16:creationId xmlns:a16="http://schemas.microsoft.com/office/drawing/2014/main" id="{C0552338-9D50-4574-B062-3167151AB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73849" cy="77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hông có mô tả.">
            <a:extLst>
              <a:ext uri="{FF2B5EF4-FFF2-40B4-BE49-F238E27FC236}">
                <a16:creationId xmlns:a16="http://schemas.microsoft.com/office/drawing/2014/main" id="{2C86F5C9-4E07-4212-BD09-7EFB4DBA8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" y="815408"/>
            <a:ext cx="11017250" cy="598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68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21"/>
          <p:cNvSpPr>
            <a:spLocks noChangeArrowheads="1"/>
          </p:cNvSpPr>
          <p:nvPr/>
        </p:nvSpPr>
        <p:spPr bwMode="auto">
          <a:xfrm>
            <a:off x="3321564" y="169078"/>
            <a:ext cx="267252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1218804">
              <a:defRPr/>
            </a:pPr>
            <a:r>
              <a:rPr lang="en-US" altLang="zh-CN" sz="36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SƠ ĐỒ LỚP</a:t>
            </a:r>
            <a:endParaRPr lang="zh-CN" altLang="en-US" sz="3600" b="1" kern="0" dirty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2681068" y="812165"/>
            <a:ext cx="4680000" cy="0"/>
          </a:xfrm>
          <a:prstGeom prst="line">
            <a:avLst/>
          </a:prstGeom>
          <a:ln w="19050">
            <a:solidFill>
              <a:srgbClr val="40A1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>
            <a:extLst>
              <a:ext uri="{FF2B5EF4-FFF2-40B4-BE49-F238E27FC236}">
                <a16:creationId xmlns:a16="http://schemas.microsoft.com/office/drawing/2014/main" id="{C0552338-9D50-4574-B062-3167151AB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73849" cy="77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044414D-52FF-417B-ABC8-97FB9A8EF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033" y="889475"/>
            <a:ext cx="10507287" cy="586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9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67270" y="842599"/>
            <a:ext cx="682743" cy="69975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6760" y="227004"/>
            <a:ext cx="414491" cy="41220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1251" y="1092832"/>
            <a:ext cx="348868" cy="34694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93" b="-1993"/>
          <a:stretch/>
        </p:blipFill>
        <p:spPr>
          <a:xfrm>
            <a:off x="4268051" y="4055387"/>
            <a:ext cx="443813" cy="441362"/>
          </a:xfrm>
          <a:prstGeom prst="rect">
            <a:avLst/>
          </a:prstGeom>
        </p:spPr>
      </p:pic>
      <p:sp>
        <p:nvSpPr>
          <p:cNvPr id="15" name="矩形 259">
            <a:extLst>
              <a:ext uri="{FF2B5EF4-FFF2-40B4-BE49-F238E27FC236}">
                <a16:creationId xmlns:a16="http://schemas.microsoft.com/office/drawing/2014/main" id="{21AC584C-C534-4ECD-8708-28E65435E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1600" y="2476924"/>
            <a:ext cx="7474456" cy="967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5689" b="1" cap="all" dirty="0">
                <a:solidFill>
                  <a:schemeClr val="accent1">
                    <a:lumMod val="50000"/>
                  </a:schemeClr>
                </a:solidFill>
                <a:cs typeface="Calibri" panose="020F0502020204030204" pitchFamily="34" charset="0"/>
              </a:rPr>
              <a:t>THANK YOU </a:t>
            </a:r>
            <a:endParaRPr lang="zh-CN" altLang="en-US" sz="5689" b="1" cap="all" dirty="0">
              <a:solidFill>
                <a:schemeClr val="accent1">
                  <a:lumMod val="50000"/>
                </a:schemeClr>
              </a:solidFill>
              <a:cs typeface="Calibri" panose="020F0502020204030204" pitchFamily="34" charset="0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0D64DFA-B230-48AD-AFD7-9FEE02CF931E}"/>
              </a:ext>
            </a:extLst>
          </p:cNvPr>
          <p:cNvCxnSpPr/>
          <p:nvPr/>
        </p:nvCxnSpPr>
        <p:spPr>
          <a:xfrm>
            <a:off x="2616940" y="3442447"/>
            <a:ext cx="7023777" cy="0"/>
          </a:xfrm>
          <a:prstGeom prst="line">
            <a:avLst/>
          </a:prstGeom>
          <a:ln w="9525">
            <a:solidFill>
              <a:srgbClr val="0041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F6296FA9-948D-4AA3-93E9-CEB2C0DC68CB}"/>
              </a:ext>
            </a:extLst>
          </p:cNvPr>
          <p:cNvSpPr txBox="1"/>
          <p:nvPr/>
        </p:nvSpPr>
        <p:spPr>
          <a:xfrm>
            <a:off x="2616939" y="2233366"/>
            <a:ext cx="702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QUẢN LÝ SÂN BÓNG MINI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6E27A83-AA28-485C-BBF8-343968A7F6A0}"/>
              </a:ext>
            </a:extLst>
          </p:cNvPr>
          <p:cNvSpPr txBox="1"/>
          <p:nvPr/>
        </p:nvSpPr>
        <p:spPr>
          <a:xfrm>
            <a:off x="3027339" y="4020776"/>
            <a:ext cx="189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2021-04-15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80205E-42CB-4275-80CA-B775652274D4}"/>
              </a:ext>
            </a:extLst>
          </p:cNvPr>
          <p:cNvSpPr txBox="1"/>
          <p:nvPr/>
        </p:nvSpPr>
        <p:spPr>
          <a:xfrm>
            <a:off x="6903720" y="4055387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NHÓM 22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蔡健雅 - Goodbye &amp; Hello">
            <a:hlinkClick r:id="" action="ppaction://media"/>
            <a:extLst>
              <a:ext uri="{FF2B5EF4-FFF2-40B4-BE49-F238E27FC236}">
                <a16:creationId xmlns:a16="http://schemas.microsoft.com/office/drawing/2014/main" id="{2246424E-5583-4033-B98F-F830C6F9003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40266" y="-855134"/>
            <a:ext cx="609600" cy="609600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0FCC6071-B2EE-43ED-A768-5235BE528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73849" cy="77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5">
            <a:extLst>
              <a:ext uri="{FF2B5EF4-FFF2-40B4-BE49-F238E27FC236}">
                <a16:creationId xmlns:a16="http://schemas.microsoft.com/office/drawing/2014/main" id="{9680205E-42CB-4275-80CA-B775652274D4}"/>
              </a:ext>
            </a:extLst>
          </p:cNvPr>
          <p:cNvSpPr txBox="1"/>
          <p:nvPr/>
        </p:nvSpPr>
        <p:spPr>
          <a:xfrm>
            <a:off x="4606290" y="3598896"/>
            <a:ext cx="278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 any questions for group?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837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9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1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85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350"/>
                            </p:stCondLst>
                            <p:childTnLst>
                              <p:par>
                                <p:cTn id="4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300"/>
                            </p:stCondLst>
                            <p:childTnLst>
                              <p:par>
                                <p:cTn id="5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50"/>
                            </p:stCondLst>
                            <p:childTnLst>
                              <p:par>
                                <p:cTn id="6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700"/>
                            </p:stCondLst>
                            <p:childTnLst>
                              <p:par>
                                <p:cTn id="7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8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15" grpId="0"/>
      <p:bldP spid="15" grpId="1"/>
      <p:bldP spid="4" grpId="0"/>
      <p:bldP spid="5" grpId="0"/>
      <p:bldP spid="6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455605" y="-1460702"/>
            <a:ext cx="870155" cy="1179871"/>
          </a:xfrm>
          <a:prstGeom prst="rect">
            <a:avLst/>
          </a:prstGeom>
          <a:solidFill>
            <a:srgbClr val="247C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25760" y="-1460703"/>
            <a:ext cx="870155" cy="1179871"/>
          </a:xfrm>
          <a:prstGeom prst="rect">
            <a:avLst/>
          </a:prstGeom>
          <a:solidFill>
            <a:srgbClr val="5ABC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37" name="Rectangle 42" descr="e7d195523061f1c0deeec63e560781cfd59afb0ea006f2a87ABB68BF51EA6619813959095094C18C62A12F549504892A4AAA8C1554C6663626E05CA27F281A14E6983772AFC3FB97135759321DEA3D709AACD122C08E6ED18AC4724D23CAB3829F65D0411205866223E37BE19CE774DBCB820A1ED8BD4B48F73A41B7D19FD586C99C8798EB43CB1C"/>
          <p:cNvSpPr/>
          <p:nvPr/>
        </p:nvSpPr>
        <p:spPr>
          <a:xfrm>
            <a:off x="124462" y="1780689"/>
            <a:ext cx="3928418" cy="4897921"/>
          </a:xfrm>
          <a:prstGeom prst="rect">
            <a:avLst/>
          </a:prstGeom>
          <a:pattFill prst="dkUp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47625">
            <a:solidFill>
              <a:schemeClr val="bg1">
                <a:alpha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Calibri" panose="020F050202020403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914520" y="179390"/>
            <a:ext cx="31309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247CA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KHẢO SÁT</a:t>
            </a:r>
            <a:endParaRPr lang="zh-CN" altLang="en-US" sz="4400" b="1" dirty="0">
              <a:solidFill>
                <a:srgbClr val="247CA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Picture 2" descr="Diagram, map&#10;&#10;Description automatically generated">
            <a:extLst>
              <a:ext uri="{FF2B5EF4-FFF2-40B4-BE49-F238E27FC236}">
                <a16:creationId xmlns:a16="http://schemas.microsoft.com/office/drawing/2014/main" id="{02CF8317-3620-44A1-B35A-9715209DE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2" y="1780688"/>
            <a:ext cx="3928418" cy="48979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98C585-78DC-42A6-8404-25B304D242C6}"/>
              </a:ext>
            </a:extLst>
          </p:cNvPr>
          <p:cNvSpPr txBox="1"/>
          <p:nvPr/>
        </p:nvSpPr>
        <p:spPr>
          <a:xfrm>
            <a:off x="4513276" y="1193460"/>
            <a:ext cx="7189365" cy="424731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Bóng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mini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bóng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dành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thiếu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Sân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bóng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mini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ưa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chuộng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sân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bóng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vài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sân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Hầu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thủ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chép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khăn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57D1C7-71EC-4E42-8A8D-821293ABE137}"/>
              </a:ext>
            </a:extLst>
          </p:cNvPr>
          <p:cNvSpPr txBox="1"/>
          <p:nvPr/>
        </p:nvSpPr>
        <p:spPr>
          <a:xfrm>
            <a:off x="4437775" y="5685406"/>
            <a:ext cx="7692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en-US" sz="2400" b="1" i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Tiến</a:t>
            </a:r>
            <a:r>
              <a:rPr lang="en-US" sz="24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hành</a:t>
            </a:r>
            <a:r>
              <a:rPr lang="en-US" sz="24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xây</a:t>
            </a:r>
            <a:r>
              <a:rPr lang="en-US" sz="24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dựng</a:t>
            </a:r>
            <a:r>
              <a:rPr lang="en-US" sz="24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hệ</a:t>
            </a:r>
            <a:r>
              <a:rPr lang="en-US" sz="24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thống</a:t>
            </a:r>
            <a:r>
              <a:rPr lang="en-US" sz="24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quản</a:t>
            </a:r>
            <a:r>
              <a:rPr lang="en-US" sz="24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lý</a:t>
            </a:r>
            <a:r>
              <a:rPr lang="en-US" sz="24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sân</a:t>
            </a:r>
            <a:r>
              <a:rPr lang="en-US" sz="24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bóng</a:t>
            </a:r>
            <a:r>
              <a:rPr lang="en-US" sz="24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mini </a:t>
            </a:r>
            <a:r>
              <a:rPr lang="en-US" sz="2400" b="1" i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đáp</a:t>
            </a:r>
            <a:r>
              <a:rPr lang="en-US" sz="24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ứng</a:t>
            </a:r>
            <a:r>
              <a:rPr lang="en-US" sz="24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nhu</a:t>
            </a:r>
            <a:r>
              <a:rPr lang="en-US" sz="24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b="1" i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cầu</a:t>
            </a:r>
            <a:r>
              <a:rPr lang="en-US" sz="24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  <a:endParaRPr lang="en-US" sz="2400" b="1" i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0CE184D-3DE8-4AC5-9393-15ADCDF0C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73849" cy="70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6621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58" t="55960" r="15697" b="14141"/>
          <a:stretch/>
        </p:blipFill>
        <p:spPr>
          <a:xfrm>
            <a:off x="9913636" y="-34739"/>
            <a:ext cx="1488976" cy="144031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455605" y="-1460702"/>
            <a:ext cx="870155" cy="1179871"/>
          </a:xfrm>
          <a:prstGeom prst="rect">
            <a:avLst/>
          </a:prstGeom>
          <a:solidFill>
            <a:srgbClr val="247C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325760" y="-1460703"/>
            <a:ext cx="870155" cy="1179871"/>
          </a:xfrm>
          <a:prstGeom prst="rect">
            <a:avLst/>
          </a:prstGeom>
          <a:solidFill>
            <a:srgbClr val="5ABC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椭圆 10"/>
          <p:cNvSpPr>
            <a:spLocks noChangeAspect="1"/>
          </p:cNvSpPr>
          <p:nvPr/>
        </p:nvSpPr>
        <p:spPr>
          <a:xfrm>
            <a:off x="7064696" y="4099097"/>
            <a:ext cx="2010634" cy="201063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椭圆 11"/>
          <p:cNvSpPr>
            <a:spLocks noChangeAspect="1"/>
          </p:cNvSpPr>
          <p:nvPr/>
        </p:nvSpPr>
        <p:spPr>
          <a:xfrm>
            <a:off x="2856694" y="1677621"/>
            <a:ext cx="2010634" cy="2010633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7191674" y="1579327"/>
            <a:ext cx="2010634" cy="2010633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椭圆 13"/>
          <p:cNvSpPr>
            <a:spLocks noChangeAspect="1"/>
          </p:cNvSpPr>
          <p:nvPr/>
        </p:nvSpPr>
        <p:spPr>
          <a:xfrm>
            <a:off x="2911979" y="4139862"/>
            <a:ext cx="2010634" cy="2010633"/>
          </a:xfrm>
          <a:prstGeom prst="ellipse">
            <a:avLst/>
          </a:prstGeom>
          <a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-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/>
        </p:nvGrpSpPr>
        <p:grpSpPr>
          <a:xfrm>
            <a:off x="136273" y="1560303"/>
            <a:ext cx="4638664" cy="2245267"/>
            <a:chOff x="119806" y="1697476"/>
            <a:chExt cx="4121377" cy="1606389"/>
          </a:xfrm>
        </p:grpSpPr>
        <p:sp>
          <p:nvSpPr>
            <p:cNvPr id="16" name="任意多边形 15"/>
            <p:cNvSpPr>
              <a:spLocks noChangeAspect="1"/>
            </p:cNvSpPr>
            <p:nvPr/>
          </p:nvSpPr>
          <p:spPr>
            <a:xfrm>
              <a:off x="119806" y="1697476"/>
              <a:ext cx="4121377" cy="1606389"/>
            </a:xfrm>
            <a:custGeom>
              <a:avLst/>
              <a:gdLst>
                <a:gd name="connsiteX0" fmla="*/ 900000 w 2123428"/>
                <a:gd name="connsiteY0" fmla="*/ 0 h 1800000"/>
                <a:gd name="connsiteX1" fmla="*/ 1729274 w 2123428"/>
                <a:gd name="connsiteY1" fmla="*/ 549680 h 1800000"/>
                <a:gd name="connsiteX2" fmla="*/ 1775351 w 2123428"/>
                <a:gd name="connsiteY2" fmla="*/ 698116 h 1800000"/>
                <a:gd name="connsiteX3" fmla="*/ 2123428 w 2123428"/>
                <a:gd name="connsiteY3" fmla="*/ 900000 h 1800000"/>
                <a:gd name="connsiteX4" fmla="*/ 1775351 w 2123428"/>
                <a:gd name="connsiteY4" fmla="*/ 1101883 h 1800000"/>
                <a:gd name="connsiteX5" fmla="*/ 1729274 w 2123428"/>
                <a:gd name="connsiteY5" fmla="*/ 1250321 h 1800000"/>
                <a:gd name="connsiteX6" fmla="*/ 900000 w 2123428"/>
                <a:gd name="connsiteY6" fmla="*/ 1800000 h 1800000"/>
                <a:gd name="connsiteX7" fmla="*/ 0 w 2123428"/>
                <a:gd name="connsiteY7" fmla="*/ 900000 h 1800000"/>
                <a:gd name="connsiteX8" fmla="*/ 900000 w 2123428"/>
                <a:gd name="connsiteY8" fmla="*/ 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3428" h="1800000">
                  <a:moveTo>
                    <a:pt x="900000" y="0"/>
                  </a:moveTo>
                  <a:cubicBezTo>
                    <a:pt x="1272792" y="0"/>
                    <a:pt x="1592646" y="226656"/>
                    <a:pt x="1729274" y="549680"/>
                  </a:cubicBezTo>
                  <a:lnTo>
                    <a:pt x="1775351" y="698116"/>
                  </a:lnTo>
                  <a:lnTo>
                    <a:pt x="2123428" y="900000"/>
                  </a:lnTo>
                  <a:lnTo>
                    <a:pt x="1775351" y="1101883"/>
                  </a:lnTo>
                  <a:lnTo>
                    <a:pt x="1729274" y="1250321"/>
                  </a:lnTo>
                  <a:cubicBezTo>
                    <a:pt x="1592646" y="1573344"/>
                    <a:pt x="1272792" y="1800000"/>
                    <a:pt x="900000" y="1800000"/>
                  </a:cubicBezTo>
                  <a:cubicBezTo>
                    <a:pt x="402944" y="1800000"/>
                    <a:pt x="0" y="1397056"/>
                    <a:pt x="0" y="900000"/>
                  </a:cubicBezTo>
                  <a:cubicBezTo>
                    <a:pt x="0" y="402944"/>
                    <a:pt x="402944" y="0"/>
                    <a:pt x="900000" y="0"/>
                  </a:cubicBezTo>
                  <a:close/>
                </a:path>
              </a:pathLst>
            </a:custGeom>
            <a:solidFill>
              <a:srgbClr val="247CAE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矩形 47"/>
            <p:cNvSpPr>
              <a:spLocks noChangeArrowheads="1"/>
            </p:cNvSpPr>
            <p:nvPr/>
          </p:nvSpPr>
          <p:spPr bwMode="auto">
            <a:xfrm>
              <a:off x="380651" y="2046434"/>
              <a:ext cx="2822604" cy="10708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>
                <a:buNone/>
              </a:pP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Truy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cập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website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đăng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ký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tài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khoản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hoặc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đến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sân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để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nhân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viên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hỗ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trợ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đăng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ký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.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 rot="16200000">
            <a:off x="5391000" y="627788"/>
            <a:ext cx="2010634" cy="3854348"/>
            <a:chOff x="4430139" y="1510819"/>
            <a:chExt cx="2010634" cy="2371909"/>
          </a:xfrm>
        </p:grpSpPr>
        <p:sp>
          <p:nvSpPr>
            <p:cNvPr id="20" name="任意多边形 19"/>
            <p:cNvSpPr>
              <a:spLocks noChangeAspect="1"/>
            </p:cNvSpPr>
            <p:nvPr/>
          </p:nvSpPr>
          <p:spPr>
            <a:xfrm rot="5400000">
              <a:off x="4249501" y="1691457"/>
              <a:ext cx="2371909" cy="2010634"/>
            </a:xfrm>
            <a:custGeom>
              <a:avLst/>
              <a:gdLst>
                <a:gd name="connsiteX0" fmla="*/ 900000 w 2123428"/>
                <a:gd name="connsiteY0" fmla="*/ 0 h 1800000"/>
                <a:gd name="connsiteX1" fmla="*/ 1729274 w 2123428"/>
                <a:gd name="connsiteY1" fmla="*/ 549680 h 1800000"/>
                <a:gd name="connsiteX2" fmla="*/ 1775351 w 2123428"/>
                <a:gd name="connsiteY2" fmla="*/ 698116 h 1800000"/>
                <a:gd name="connsiteX3" fmla="*/ 2123428 w 2123428"/>
                <a:gd name="connsiteY3" fmla="*/ 900000 h 1800000"/>
                <a:gd name="connsiteX4" fmla="*/ 1775351 w 2123428"/>
                <a:gd name="connsiteY4" fmla="*/ 1101883 h 1800000"/>
                <a:gd name="connsiteX5" fmla="*/ 1729274 w 2123428"/>
                <a:gd name="connsiteY5" fmla="*/ 1250321 h 1800000"/>
                <a:gd name="connsiteX6" fmla="*/ 900000 w 2123428"/>
                <a:gd name="connsiteY6" fmla="*/ 1800000 h 1800000"/>
                <a:gd name="connsiteX7" fmla="*/ 0 w 2123428"/>
                <a:gd name="connsiteY7" fmla="*/ 900000 h 1800000"/>
                <a:gd name="connsiteX8" fmla="*/ 900000 w 2123428"/>
                <a:gd name="connsiteY8" fmla="*/ 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3428" h="1800000">
                  <a:moveTo>
                    <a:pt x="900000" y="0"/>
                  </a:moveTo>
                  <a:cubicBezTo>
                    <a:pt x="1272792" y="0"/>
                    <a:pt x="1592646" y="226656"/>
                    <a:pt x="1729274" y="549680"/>
                  </a:cubicBezTo>
                  <a:lnTo>
                    <a:pt x="1775351" y="698116"/>
                  </a:lnTo>
                  <a:lnTo>
                    <a:pt x="2123428" y="900000"/>
                  </a:lnTo>
                  <a:lnTo>
                    <a:pt x="1775351" y="1101883"/>
                  </a:lnTo>
                  <a:lnTo>
                    <a:pt x="1729274" y="1250321"/>
                  </a:lnTo>
                  <a:cubicBezTo>
                    <a:pt x="1592646" y="1573344"/>
                    <a:pt x="1272792" y="1800000"/>
                    <a:pt x="900000" y="1800000"/>
                  </a:cubicBezTo>
                  <a:cubicBezTo>
                    <a:pt x="402944" y="1800000"/>
                    <a:pt x="0" y="1397056"/>
                    <a:pt x="0" y="900000"/>
                  </a:cubicBezTo>
                  <a:cubicBezTo>
                    <a:pt x="0" y="402944"/>
                    <a:pt x="402944" y="0"/>
                    <a:pt x="900000" y="0"/>
                  </a:cubicBezTo>
                  <a:close/>
                </a:path>
              </a:pathLst>
            </a:custGeom>
            <a:solidFill>
              <a:srgbClr val="247CAE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矩形 47"/>
            <p:cNvSpPr>
              <a:spLocks noChangeArrowheads="1"/>
            </p:cNvSpPr>
            <p:nvPr/>
          </p:nvSpPr>
          <p:spPr bwMode="auto">
            <a:xfrm rot="5400000">
              <a:off x="4662217" y="1928257"/>
              <a:ext cx="1606805" cy="1200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>
                <a:buNone/>
              </a:pP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Đến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đặt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sân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trực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tiếp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và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có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nhu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cầu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đăng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ký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tài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khoản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733305" y="4093123"/>
            <a:ext cx="3792176" cy="2010634"/>
            <a:chOff x="3581843" y="4047428"/>
            <a:chExt cx="2371909" cy="2010634"/>
          </a:xfrm>
        </p:grpSpPr>
        <p:sp>
          <p:nvSpPr>
            <p:cNvPr id="24" name="任意多边形 23"/>
            <p:cNvSpPr>
              <a:spLocks noChangeAspect="1"/>
            </p:cNvSpPr>
            <p:nvPr/>
          </p:nvSpPr>
          <p:spPr>
            <a:xfrm flipH="1">
              <a:off x="3581843" y="4047428"/>
              <a:ext cx="2371909" cy="2010634"/>
            </a:xfrm>
            <a:custGeom>
              <a:avLst/>
              <a:gdLst>
                <a:gd name="connsiteX0" fmla="*/ 900000 w 2123428"/>
                <a:gd name="connsiteY0" fmla="*/ 0 h 1800000"/>
                <a:gd name="connsiteX1" fmla="*/ 1729274 w 2123428"/>
                <a:gd name="connsiteY1" fmla="*/ 549680 h 1800000"/>
                <a:gd name="connsiteX2" fmla="*/ 1775351 w 2123428"/>
                <a:gd name="connsiteY2" fmla="*/ 698116 h 1800000"/>
                <a:gd name="connsiteX3" fmla="*/ 2123428 w 2123428"/>
                <a:gd name="connsiteY3" fmla="*/ 900000 h 1800000"/>
                <a:gd name="connsiteX4" fmla="*/ 1775351 w 2123428"/>
                <a:gd name="connsiteY4" fmla="*/ 1101883 h 1800000"/>
                <a:gd name="connsiteX5" fmla="*/ 1729274 w 2123428"/>
                <a:gd name="connsiteY5" fmla="*/ 1250321 h 1800000"/>
                <a:gd name="connsiteX6" fmla="*/ 900000 w 2123428"/>
                <a:gd name="connsiteY6" fmla="*/ 1800000 h 1800000"/>
                <a:gd name="connsiteX7" fmla="*/ 0 w 2123428"/>
                <a:gd name="connsiteY7" fmla="*/ 900000 h 1800000"/>
                <a:gd name="connsiteX8" fmla="*/ 900000 w 2123428"/>
                <a:gd name="connsiteY8" fmla="*/ 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3428" h="1800000">
                  <a:moveTo>
                    <a:pt x="900000" y="0"/>
                  </a:moveTo>
                  <a:cubicBezTo>
                    <a:pt x="1272792" y="0"/>
                    <a:pt x="1592646" y="226656"/>
                    <a:pt x="1729274" y="549680"/>
                  </a:cubicBezTo>
                  <a:lnTo>
                    <a:pt x="1775351" y="698116"/>
                  </a:lnTo>
                  <a:lnTo>
                    <a:pt x="2123428" y="900000"/>
                  </a:lnTo>
                  <a:lnTo>
                    <a:pt x="1775351" y="1101883"/>
                  </a:lnTo>
                  <a:lnTo>
                    <a:pt x="1729274" y="1250321"/>
                  </a:lnTo>
                  <a:cubicBezTo>
                    <a:pt x="1592646" y="1573344"/>
                    <a:pt x="1272792" y="1800000"/>
                    <a:pt x="900000" y="1800000"/>
                  </a:cubicBezTo>
                  <a:cubicBezTo>
                    <a:pt x="402944" y="1800000"/>
                    <a:pt x="0" y="1397056"/>
                    <a:pt x="0" y="900000"/>
                  </a:cubicBezTo>
                  <a:cubicBezTo>
                    <a:pt x="0" y="402944"/>
                    <a:pt x="402944" y="0"/>
                    <a:pt x="900000" y="0"/>
                  </a:cubicBezTo>
                  <a:close/>
                </a:path>
              </a:pathLst>
            </a:custGeom>
            <a:solidFill>
              <a:srgbClr val="5ABCD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矩形 25"/>
            <p:cNvSpPr>
              <a:spLocks noChangeArrowheads="1"/>
            </p:cNvSpPr>
            <p:nvPr/>
          </p:nvSpPr>
          <p:spPr bwMode="auto">
            <a:xfrm>
              <a:off x="4144085" y="4478344"/>
              <a:ext cx="1606805" cy="1569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>
                <a:buNone/>
              </a:pP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Khách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hàng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đăng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nhập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và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thay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đổi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mật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khẩu</a:t>
              </a:r>
              <a:endParaRPr lang="en-US" altLang="zh-CN" sz="2400" dirty="0">
                <a:solidFill>
                  <a:srgbClr val="FEFEFE"/>
                </a:solidFill>
                <a:latin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 rot="16200000">
            <a:off x="8633486" y="3425227"/>
            <a:ext cx="1885524" cy="3388204"/>
            <a:chOff x="7949647" y="3066322"/>
            <a:chExt cx="2010634" cy="3388204"/>
          </a:xfrm>
        </p:grpSpPr>
        <p:sp>
          <p:nvSpPr>
            <p:cNvPr id="28" name="任意多边形 27"/>
            <p:cNvSpPr>
              <a:spLocks noChangeAspect="1"/>
            </p:cNvSpPr>
            <p:nvPr/>
          </p:nvSpPr>
          <p:spPr>
            <a:xfrm rot="16200000" flipV="1">
              <a:off x="7260862" y="3755107"/>
              <a:ext cx="3388204" cy="2010634"/>
            </a:xfrm>
            <a:custGeom>
              <a:avLst/>
              <a:gdLst>
                <a:gd name="connsiteX0" fmla="*/ 900000 w 2123428"/>
                <a:gd name="connsiteY0" fmla="*/ 0 h 1800000"/>
                <a:gd name="connsiteX1" fmla="*/ 1729274 w 2123428"/>
                <a:gd name="connsiteY1" fmla="*/ 549680 h 1800000"/>
                <a:gd name="connsiteX2" fmla="*/ 1775351 w 2123428"/>
                <a:gd name="connsiteY2" fmla="*/ 698116 h 1800000"/>
                <a:gd name="connsiteX3" fmla="*/ 2123428 w 2123428"/>
                <a:gd name="connsiteY3" fmla="*/ 900000 h 1800000"/>
                <a:gd name="connsiteX4" fmla="*/ 1775351 w 2123428"/>
                <a:gd name="connsiteY4" fmla="*/ 1101883 h 1800000"/>
                <a:gd name="connsiteX5" fmla="*/ 1729274 w 2123428"/>
                <a:gd name="connsiteY5" fmla="*/ 1250321 h 1800000"/>
                <a:gd name="connsiteX6" fmla="*/ 900000 w 2123428"/>
                <a:gd name="connsiteY6" fmla="*/ 1800000 h 1800000"/>
                <a:gd name="connsiteX7" fmla="*/ 0 w 2123428"/>
                <a:gd name="connsiteY7" fmla="*/ 900000 h 1800000"/>
                <a:gd name="connsiteX8" fmla="*/ 900000 w 2123428"/>
                <a:gd name="connsiteY8" fmla="*/ 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3428" h="1800000">
                  <a:moveTo>
                    <a:pt x="900000" y="0"/>
                  </a:moveTo>
                  <a:cubicBezTo>
                    <a:pt x="1272792" y="0"/>
                    <a:pt x="1592646" y="226656"/>
                    <a:pt x="1729274" y="549680"/>
                  </a:cubicBezTo>
                  <a:lnTo>
                    <a:pt x="1775351" y="698116"/>
                  </a:lnTo>
                  <a:lnTo>
                    <a:pt x="2123428" y="900000"/>
                  </a:lnTo>
                  <a:lnTo>
                    <a:pt x="1775351" y="1101883"/>
                  </a:lnTo>
                  <a:lnTo>
                    <a:pt x="1729274" y="1250321"/>
                  </a:lnTo>
                  <a:cubicBezTo>
                    <a:pt x="1592646" y="1573344"/>
                    <a:pt x="1272792" y="1800000"/>
                    <a:pt x="900000" y="1800000"/>
                  </a:cubicBezTo>
                  <a:cubicBezTo>
                    <a:pt x="402944" y="1800000"/>
                    <a:pt x="0" y="1397056"/>
                    <a:pt x="0" y="900000"/>
                  </a:cubicBezTo>
                  <a:cubicBezTo>
                    <a:pt x="0" y="402944"/>
                    <a:pt x="402944" y="0"/>
                    <a:pt x="900000" y="0"/>
                  </a:cubicBezTo>
                  <a:close/>
                </a:path>
              </a:pathLst>
            </a:custGeom>
            <a:solidFill>
              <a:srgbClr val="5ABCD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矩形 47"/>
            <p:cNvSpPr>
              <a:spLocks noChangeArrowheads="1"/>
            </p:cNvSpPr>
            <p:nvPr/>
          </p:nvSpPr>
          <p:spPr bwMode="auto">
            <a:xfrm rot="5400000">
              <a:off x="7907590" y="4376751"/>
              <a:ext cx="2126561" cy="127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>
                <a:buNone/>
              </a:pP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Cung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cấp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thông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tin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tài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khoản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cho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khách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hàng</a:t>
              </a:r>
              <a:endParaRPr lang="en-US" altLang="zh-CN" sz="2400" dirty="0">
                <a:solidFill>
                  <a:srgbClr val="FEFEFE"/>
                </a:solidFill>
                <a:latin typeface="+mn-lt"/>
              </a:endParaRPr>
            </a:p>
          </p:txBody>
        </p:sp>
      </p:grpSp>
      <p:sp>
        <p:nvSpPr>
          <p:cNvPr id="32" name="文本框 50">
            <a:extLst>
              <a:ext uri="{FF2B5EF4-FFF2-40B4-BE49-F238E27FC236}">
                <a16:creationId xmlns:a16="http://schemas.microsoft.com/office/drawing/2014/main" id="{3A7444C1-CCE3-4689-9DCC-504B05E00201}"/>
              </a:ext>
            </a:extLst>
          </p:cNvPr>
          <p:cNvSpPr txBox="1"/>
          <p:nvPr/>
        </p:nvSpPr>
        <p:spPr>
          <a:xfrm>
            <a:off x="3662838" y="0"/>
            <a:ext cx="46474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err="1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Quy</a:t>
            </a:r>
            <a:r>
              <a:rPr lang="en-US" altLang="zh-CN" sz="40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4000" b="1" dirty="0" err="1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trình</a:t>
            </a:r>
            <a:r>
              <a:rPr lang="en-US" altLang="zh-CN" sz="40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4000" b="1" dirty="0" err="1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nghiệp</a:t>
            </a:r>
            <a:r>
              <a:rPr lang="en-US" altLang="zh-CN" sz="40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4000" b="1" dirty="0" err="1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vụ</a:t>
            </a:r>
            <a:endParaRPr lang="zh-CN" altLang="en-US" sz="4000" b="1" dirty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E5B226-346E-4559-A968-6A0CDA256C47}"/>
              </a:ext>
            </a:extLst>
          </p:cNvPr>
          <p:cNvSpPr txBox="1"/>
          <p:nvPr/>
        </p:nvSpPr>
        <p:spPr>
          <a:xfrm>
            <a:off x="1404016" y="948955"/>
            <a:ext cx="4770282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800" b="1" i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28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8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8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kí</a:t>
            </a:r>
            <a:r>
              <a:rPr lang="en-US" sz="28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8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</a:t>
            </a:r>
          </a:p>
        </p:txBody>
      </p:sp>
      <p:sp>
        <p:nvSpPr>
          <p:cNvPr id="33" name="任意多边形 19">
            <a:extLst>
              <a:ext uri="{FF2B5EF4-FFF2-40B4-BE49-F238E27FC236}">
                <a16:creationId xmlns:a16="http://schemas.microsoft.com/office/drawing/2014/main" id="{078945DC-0BC2-49C2-B73F-A053315E540F}"/>
              </a:ext>
            </a:extLst>
          </p:cNvPr>
          <p:cNvSpPr>
            <a:spLocks noChangeAspect="1"/>
          </p:cNvSpPr>
          <p:nvPr/>
        </p:nvSpPr>
        <p:spPr>
          <a:xfrm rot="5400000">
            <a:off x="9059655" y="976411"/>
            <a:ext cx="1885524" cy="3384306"/>
          </a:xfrm>
          <a:custGeom>
            <a:avLst/>
            <a:gdLst>
              <a:gd name="connsiteX0" fmla="*/ 900000 w 2123428"/>
              <a:gd name="connsiteY0" fmla="*/ 0 h 1800000"/>
              <a:gd name="connsiteX1" fmla="*/ 1729274 w 2123428"/>
              <a:gd name="connsiteY1" fmla="*/ 549680 h 1800000"/>
              <a:gd name="connsiteX2" fmla="*/ 1775351 w 2123428"/>
              <a:gd name="connsiteY2" fmla="*/ 698116 h 1800000"/>
              <a:gd name="connsiteX3" fmla="*/ 2123428 w 2123428"/>
              <a:gd name="connsiteY3" fmla="*/ 900000 h 1800000"/>
              <a:gd name="connsiteX4" fmla="*/ 1775351 w 2123428"/>
              <a:gd name="connsiteY4" fmla="*/ 1101883 h 1800000"/>
              <a:gd name="connsiteX5" fmla="*/ 1729274 w 2123428"/>
              <a:gd name="connsiteY5" fmla="*/ 1250321 h 1800000"/>
              <a:gd name="connsiteX6" fmla="*/ 900000 w 2123428"/>
              <a:gd name="connsiteY6" fmla="*/ 1800000 h 1800000"/>
              <a:gd name="connsiteX7" fmla="*/ 0 w 2123428"/>
              <a:gd name="connsiteY7" fmla="*/ 900000 h 1800000"/>
              <a:gd name="connsiteX8" fmla="*/ 900000 w 2123428"/>
              <a:gd name="connsiteY8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3428" h="1800000">
                <a:moveTo>
                  <a:pt x="900000" y="0"/>
                </a:moveTo>
                <a:cubicBezTo>
                  <a:pt x="1272792" y="0"/>
                  <a:pt x="1592646" y="226656"/>
                  <a:pt x="1729274" y="549680"/>
                </a:cubicBezTo>
                <a:lnTo>
                  <a:pt x="1775351" y="698116"/>
                </a:lnTo>
                <a:lnTo>
                  <a:pt x="2123428" y="900000"/>
                </a:lnTo>
                <a:lnTo>
                  <a:pt x="1775351" y="1101883"/>
                </a:lnTo>
                <a:lnTo>
                  <a:pt x="1729274" y="1250321"/>
                </a:lnTo>
                <a:cubicBezTo>
                  <a:pt x="1592646" y="1573344"/>
                  <a:pt x="1272792" y="1800000"/>
                  <a:pt x="900000" y="1800000"/>
                </a:cubicBezTo>
                <a:cubicBezTo>
                  <a:pt x="402944" y="1800000"/>
                  <a:pt x="0" y="1397056"/>
                  <a:pt x="0" y="900000"/>
                </a:cubicBezTo>
                <a:cubicBezTo>
                  <a:pt x="0" y="402944"/>
                  <a:pt x="402944" y="0"/>
                  <a:pt x="900000" y="0"/>
                </a:cubicBezTo>
                <a:close/>
              </a:path>
            </a:pathLst>
          </a:custGeom>
          <a:solidFill>
            <a:srgbClr val="247CA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矩形 47">
            <a:extLst>
              <a:ext uri="{FF2B5EF4-FFF2-40B4-BE49-F238E27FC236}">
                <a16:creationId xmlns:a16="http://schemas.microsoft.com/office/drawing/2014/main" id="{4BCA845D-102A-48D9-8775-B4D990EDD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4767" y="2093843"/>
            <a:ext cx="2875582" cy="1200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buNone/>
            </a:pPr>
            <a:r>
              <a:rPr lang="en-US" altLang="zh-CN" sz="2400" dirty="0" err="1">
                <a:solidFill>
                  <a:srgbClr val="FEFEFE"/>
                </a:solidFill>
                <a:latin typeface="+mn-lt"/>
              </a:rPr>
              <a:t>Cung</a:t>
            </a:r>
            <a:r>
              <a:rPr lang="en-US" altLang="zh-CN" sz="2400" dirty="0">
                <a:solidFill>
                  <a:srgbClr val="FEFEFE"/>
                </a:solidFill>
                <a:latin typeface="+mn-lt"/>
              </a:rPr>
              <a:t> </a:t>
            </a:r>
            <a:r>
              <a:rPr lang="en-US" altLang="zh-CN" sz="2400" dirty="0" err="1">
                <a:solidFill>
                  <a:srgbClr val="FEFEFE"/>
                </a:solidFill>
                <a:latin typeface="+mn-lt"/>
              </a:rPr>
              <a:t>cấp</a:t>
            </a:r>
            <a:r>
              <a:rPr lang="en-US" altLang="zh-CN" sz="2400" dirty="0">
                <a:solidFill>
                  <a:srgbClr val="FEFEFE"/>
                </a:solidFill>
                <a:latin typeface="+mn-lt"/>
              </a:rPr>
              <a:t> </a:t>
            </a:r>
            <a:r>
              <a:rPr lang="en-US" altLang="zh-CN" sz="2400" dirty="0" err="1">
                <a:solidFill>
                  <a:srgbClr val="FEFEFE"/>
                </a:solidFill>
                <a:latin typeface="+mn-lt"/>
              </a:rPr>
              <a:t>thông</a:t>
            </a:r>
            <a:r>
              <a:rPr lang="en-US" altLang="zh-CN" sz="2400" dirty="0">
                <a:solidFill>
                  <a:srgbClr val="FEFEFE"/>
                </a:solidFill>
                <a:latin typeface="+mn-lt"/>
              </a:rPr>
              <a:t> tin </a:t>
            </a:r>
            <a:r>
              <a:rPr lang="en-US" altLang="zh-CN" sz="2400" dirty="0" err="1">
                <a:solidFill>
                  <a:srgbClr val="FEFEFE"/>
                </a:solidFill>
                <a:latin typeface="+mn-lt"/>
              </a:rPr>
              <a:t>để</a:t>
            </a:r>
            <a:r>
              <a:rPr lang="en-US" altLang="zh-CN" sz="2400" dirty="0">
                <a:solidFill>
                  <a:srgbClr val="FEFEFE"/>
                </a:solidFill>
                <a:latin typeface="+mn-lt"/>
              </a:rPr>
              <a:t> </a:t>
            </a:r>
            <a:r>
              <a:rPr lang="en-US" altLang="zh-CN" sz="2400" dirty="0" err="1">
                <a:solidFill>
                  <a:srgbClr val="FEFEFE"/>
                </a:solidFill>
                <a:latin typeface="+mn-lt"/>
              </a:rPr>
              <a:t>nhân</a:t>
            </a:r>
            <a:r>
              <a:rPr lang="en-US" altLang="zh-CN" sz="2400" dirty="0">
                <a:solidFill>
                  <a:srgbClr val="FEFEFE"/>
                </a:solidFill>
                <a:latin typeface="+mn-lt"/>
              </a:rPr>
              <a:t> </a:t>
            </a:r>
            <a:r>
              <a:rPr lang="en-US" altLang="zh-CN" sz="2400" dirty="0" err="1">
                <a:solidFill>
                  <a:srgbClr val="FEFEFE"/>
                </a:solidFill>
                <a:latin typeface="+mn-lt"/>
              </a:rPr>
              <a:t>viên</a:t>
            </a:r>
            <a:r>
              <a:rPr lang="en-US" altLang="zh-CN" sz="2400" dirty="0">
                <a:solidFill>
                  <a:srgbClr val="FEFEFE"/>
                </a:solidFill>
                <a:latin typeface="+mn-lt"/>
              </a:rPr>
              <a:t> </a:t>
            </a:r>
            <a:r>
              <a:rPr lang="en-US" altLang="zh-CN" sz="2400" dirty="0" err="1">
                <a:solidFill>
                  <a:srgbClr val="FEFEFE"/>
                </a:solidFill>
                <a:latin typeface="+mn-lt"/>
              </a:rPr>
              <a:t>xác</a:t>
            </a:r>
            <a:r>
              <a:rPr lang="en-US" altLang="zh-CN" sz="2400" dirty="0">
                <a:solidFill>
                  <a:srgbClr val="FEFEFE"/>
                </a:solidFill>
                <a:latin typeface="+mn-lt"/>
              </a:rPr>
              <a:t> </a:t>
            </a:r>
            <a:r>
              <a:rPr lang="en-US" altLang="zh-CN" sz="2400" dirty="0" err="1">
                <a:solidFill>
                  <a:srgbClr val="FEFEFE"/>
                </a:solidFill>
                <a:latin typeface="+mn-lt"/>
              </a:rPr>
              <a:t>nhận</a:t>
            </a:r>
            <a:endParaRPr lang="en-US" altLang="zh-CN" sz="2400" dirty="0">
              <a:solidFill>
                <a:srgbClr val="FEFEFE"/>
              </a:solidFill>
              <a:latin typeface="+mn-lt"/>
            </a:endParaRPr>
          </a:p>
        </p:txBody>
      </p:sp>
      <p:grpSp>
        <p:nvGrpSpPr>
          <p:cNvPr id="35" name="组合 22">
            <a:extLst>
              <a:ext uri="{FF2B5EF4-FFF2-40B4-BE49-F238E27FC236}">
                <a16:creationId xmlns:a16="http://schemas.microsoft.com/office/drawing/2014/main" id="{4714AC3B-DC83-4580-946E-A717E4966645}"/>
              </a:ext>
            </a:extLst>
          </p:cNvPr>
          <p:cNvGrpSpPr/>
          <p:nvPr/>
        </p:nvGrpSpPr>
        <p:grpSpPr>
          <a:xfrm>
            <a:off x="-636032" y="4093123"/>
            <a:ext cx="4026915" cy="2010634"/>
            <a:chOff x="3879346" y="4072015"/>
            <a:chExt cx="2371909" cy="2010634"/>
          </a:xfrm>
        </p:grpSpPr>
        <p:sp>
          <p:nvSpPr>
            <p:cNvPr id="36" name="任意多边形 23">
              <a:extLst>
                <a:ext uri="{FF2B5EF4-FFF2-40B4-BE49-F238E27FC236}">
                  <a16:creationId xmlns:a16="http://schemas.microsoft.com/office/drawing/2014/main" id="{330ADA42-B3EF-4151-9E46-F88F070C42E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3879346" y="4072015"/>
              <a:ext cx="2371909" cy="2010634"/>
            </a:xfrm>
            <a:custGeom>
              <a:avLst/>
              <a:gdLst>
                <a:gd name="connsiteX0" fmla="*/ 900000 w 2123428"/>
                <a:gd name="connsiteY0" fmla="*/ 0 h 1800000"/>
                <a:gd name="connsiteX1" fmla="*/ 1729274 w 2123428"/>
                <a:gd name="connsiteY1" fmla="*/ 549680 h 1800000"/>
                <a:gd name="connsiteX2" fmla="*/ 1775351 w 2123428"/>
                <a:gd name="connsiteY2" fmla="*/ 698116 h 1800000"/>
                <a:gd name="connsiteX3" fmla="*/ 2123428 w 2123428"/>
                <a:gd name="connsiteY3" fmla="*/ 900000 h 1800000"/>
                <a:gd name="connsiteX4" fmla="*/ 1775351 w 2123428"/>
                <a:gd name="connsiteY4" fmla="*/ 1101883 h 1800000"/>
                <a:gd name="connsiteX5" fmla="*/ 1729274 w 2123428"/>
                <a:gd name="connsiteY5" fmla="*/ 1250321 h 1800000"/>
                <a:gd name="connsiteX6" fmla="*/ 900000 w 2123428"/>
                <a:gd name="connsiteY6" fmla="*/ 1800000 h 1800000"/>
                <a:gd name="connsiteX7" fmla="*/ 0 w 2123428"/>
                <a:gd name="connsiteY7" fmla="*/ 900000 h 1800000"/>
                <a:gd name="connsiteX8" fmla="*/ 900000 w 2123428"/>
                <a:gd name="connsiteY8" fmla="*/ 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3428" h="1800000">
                  <a:moveTo>
                    <a:pt x="900000" y="0"/>
                  </a:moveTo>
                  <a:cubicBezTo>
                    <a:pt x="1272792" y="0"/>
                    <a:pt x="1592646" y="226656"/>
                    <a:pt x="1729274" y="549680"/>
                  </a:cubicBezTo>
                  <a:lnTo>
                    <a:pt x="1775351" y="698116"/>
                  </a:lnTo>
                  <a:lnTo>
                    <a:pt x="2123428" y="900000"/>
                  </a:lnTo>
                  <a:lnTo>
                    <a:pt x="1775351" y="1101883"/>
                  </a:lnTo>
                  <a:lnTo>
                    <a:pt x="1729274" y="1250321"/>
                  </a:lnTo>
                  <a:cubicBezTo>
                    <a:pt x="1592646" y="1573344"/>
                    <a:pt x="1272792" y="1800000"/>
                    <a:pt x="900000" y="1800000"/>
                  </a:cubicBezTo>
                  <a:cubicBezTo>
                    <a:pt x="402944" y="1800000"/>
                    <a:pt x="0" y="1397056"/>
                    <a:pt x="0" y="900000"/>
                  </a:cubicBezTo>
                  <a:cubicBezTo>
                    <a:pt x="0" y="402944"/>
                    <a:pt x="402944" y="0"/>
                    <a:pt x="900000" y="0"/>
                  </a:cubicBezTo>
                  <a:close/>
                </a:path>
              </a:pathLst>
            </a:custGeom>
            <a:solidFill>
              <a:srgbClr val="5ABCD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矩形 25">
              <a:extLst>
                <a:ext uri="{FF2B5EF4-FFF2-40B4-BE49-F238E27FC236}">
                  <a16:creationId xmlns:a16="http://schemas.microsoft.com/office/drawing/2014/main" id="{1026CDD4-DC53-4E87-B178-DD01FB76B1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9814" y="4512997"/>
              <a:ext cx="1606805" cy="1200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>
                <a:buNone/>
              </a:pP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Xem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lại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thông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tin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cá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nhân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và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chi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tiết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lịch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sử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đặt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sân</a:t>
              </a:r>
              <a:endParaRPr lang="en-US" altLang="zh-CN" sz="2400" dirty="0">
                <a:solidFill>
                  <a:srgbClr val="FEFEFE"/>
                </a:solidFill>
                <a:latin typeface="+mn-lt"/>
              </a:endParaRPr>
            </a:p>
          </p:txBody>
        </p:sp>
      </p:grpSp>
      <p:pic>
        <p:nvPicPr>
          <p:cNvPr id="29" name="Picture 2">
            <a:extLst>
              <a:ext uri="{FF2B5EF4-FFF2-40B4-BE49-F238E27FC236}">
                <a16:creationId xmlns:a16="http://schemas.microsoft.com/office/drawing/2014/main" id="{6475056C-3256-49D5-9895-5D29BADFE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73849" cy="75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35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" presetClass="entr" presetSubtype="8" decel="4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42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42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42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42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58" t="55960" r="15697" b="14141"/>
          <a:stretch/>
        </p:blipFill>
        <p:spPr>
          <a:xfrm>
            <a:off x="9913636" y="-34739"/>
            <a:ext cx="1488976" cy="144031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455605" y="-1460702"/>
            <a:ext cx="870155" cy="1179871"/>
          </a:xfrm>
          <a:prstGeom prst="rect">
            <a:avLst/>
          </a:prstGeom>
          <a:solidFill>
            <a:srgbClr val="247C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325760" y="-1460703"/>
            <a:ext cx="870155" cy="1179871"/>
          </a:xfrm>
          <a:prstGeom prst="rect">
            <a:avLst/>
          </a:prstGeom>
          <a:solidFill>
            <a:srgbClr val="5ABC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椭圆 10"/>
          <p:cNvSpPr>
            <a:spLocks noChangeAspect="1"/>
          </p:cNvSpPr>
          <p:nvPr/>
        </p:nvSpPr>
        <p:spPr>
          <a:xfrm>
            <a:off x="7064696" y="4099097"/>
            <a:ext cx="2010634" cy="201063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椭圆 11"/>
          <p:cNvSpPr>
            <a:spLocks noChangeAspect="1"/>
          </p:cNvSpPr>
          <p:nvPr/>
        </p:nvSpPr>
        <p:spPr>
          <a:xfrm>
            <a:off x="2856694" y="1677621"/>
            <a:ext cx="2010634" cy="2010633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7191674" y="1579327"/>
            <a:ext cx="2010634" cy="2010633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椭圆 13"/>
          <p:cNvSpPr>
            <a:spLocks noChangeAspect="1"/>
          </p:cNvSpPr>
          <p:nvPr/>
        </p:nvSpPr>
        <p:spPr>
          <a:xfrm>
            <a:off x="2911979" y="4139862"/>
            <a:ext cx="2010634" cy="2010633"/>
          </a:xfrm>
          <a:prstGeom prst="ellipse">
            <a:avLst/>
          </a:prstGeom>
          <a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-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文本框 50">
            <a:extLst>
              <a:ext uri="{FF2B5EF4-FFF2-40B4-BE49-F238E27FC236}">
                <a16:creationId xmlns:a16="http://schemas.microsoft.com/office/drawing/2014/main" id="{3A7444C1-CCE3-4689-9DCC-504B05E00201}"/>
              </a:ext>
            </a:extLst>
          </p:cNvPr>
          <p:cNvSpPr txBox="1"/>
          <p:nvPr/>
        </p:nvSpPr>
        <p:spPr>
          <a:xfrm>
            <a:off x="3662838" y="0"/>
            <a:ext cx="46474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err="1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Quy</a:t>
            </a:r>
            <a:r>
              <a:rPr lang="en-US" altLang="zh-CN" sz="40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4000" b="1" dirty="0" err="1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trình</a:t>
            </a:r>
            <a:r>
              <a:rPr lang="en-US" altLang="zh-CN" sz="40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4000" b="1" dirty="0" err="1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nghiệp</a:t>
            </a:r>
            <a:r>
              <a:rPr lang="en-US" altLang="zh-CN" sz="40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4000" b="1" dirty="0" err="1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vụ</a:t>
            </a:r>
            <a:endParaRPr lang="zh-CN" altLang="en-US" sz="4000" b="1" dirty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E5B226-346E-4559-A968-6A0CDA256C47}"/>
              </a:ext>
            </a:extLst>
          </p:cNvPr>
          <p:cNvSpPr txBox="1"/>
          <p:nvPr/>
        </p:nvSpPr>
        <p:spPr>
          <a:xfrm>
            <a:off x="1404016" y="948955"/>
            <a:ext cx="4770282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800" b="1" i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28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8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8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kí</a:t>
            </a:r>
            <a:r>
              <a:rPr lang="en-US" sz="28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8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6475056C-3256-49D5-9895-5D29BADFE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73849" cy="75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Hình ảnh 2"/>
          <p:cNvPicPr>
            <a:picLocks noChangeAspect="1"/>
          </p:cNvPicPr>
          <p:nvPr/>
        </p:nvPicPr>
        <p:blipFill rotWithShape="1">
          <a:blip r:embed="rId10"/>
          <a:srcRect l="1" t="12236" r="-472" b="6993"/>
          <a:stretch/>
        </p:blipFill>
        <p:spPr>
          <a:xfrm>
            <a:off x="1298118" y="1713244"/>
            <a:ext cx="10104494" cy="449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239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58" t="55960" r="15697" b="14141"/>
          <a:stretch/>
        </p:blipFill>
        <p:spPr>
          <a:xfrm>
            <a:off x="9913636" y="-34739"/>
            <a:ext cx="1488976" cy="144031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455605" y="-1460702"/>
            <a:ext cx="870155" cy="1179871"/>
          </a:xfrm>
          <a:prstGeom prst="rect">
            <a:avLst/>
          </a:prstGeom>
          <a:solidFill>
            <a:srgbClr val="247C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325760" y="-1460703"/>
            <a:ext cx="870155" cy="1179871"/>
          </a:xfrm>
          <a:prstGeom prst="rect">
            <a:avLst/>
          </a:prstGeom>
          <a:solidFill>
            <a:srgbClr val="5ABC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11" name="椭圆 10"/>
          <p:cNvSpPr>
            <a:spLocks noChangeAspect="1"/>
          </p:cNvSpPr>
          <p:nvPr/>
        </p:nvSpPr>
        <p:spPr>
          <a:xfrm>
            <a:off x="7064696" y="4099097"/>
            <a:ext cx="2010634" cy="201063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椭圆 11"/>
          <p:cNvSpPr>
            <a:spLocks noChangeAspect="1"/>
          </p:cNvSpPr>
          <p:nvPr/>
        </p:nvSpPr>
        <p:spPr>
          <a:xfrm>
            <a:off x="2856694" y="1677621"/>
            <a:ext cx="2010634" cy="2010633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7191674" y="1579327"/>
            <a:ext cx="2010634" cy="2010633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椭圆 13"/>
          <p:cNvSpPr>
            <a:spLocks noChangeAspect="1"/>
          </p:cNvSpPr>
          <p:nvPr/>
        </p:nvSpPr>
        <p:spPr>
          <a:xfrm>
            <a:off x="2911979" y="4139862"/>
            <a:ext cx="2010634" cy="2010633"/>
          </a:xfrm>
          <a:prstGeom prst="ellipse">
            <a:avLst/>
          </a:prstGeom>
          <a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-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/>
        </p:nvGrpSpPr>
        <p:grpSpPr>
          <a:xfrm>
            <a:off x="136273" y="1560303"/>
            <a:ext cx="4638664" cy="2245267"/>
            <a:chOff x="119806" y="1697476"/>
            <a:chExt cx="4121377" cy="1606389"/>
          </a:xfrm>
        </p:grpSpPr>
        <p:sp>
          <p:nvSpPr>
            <p:cNvPr id="16" name="任意多边形 15"/>
            <p:cNvSpPr>
              <a:spLocks noChangeAspect="1"/>
            </p:cNvSpPr>
            <p:nvPr/>
          </p:nvSpPr>
          <p:spPr>
            <a:xfrm>
              <a:off x="119806" y="1697476"/>
              <a:ext cx="4121377" cy="1606389"/>
            </a:xfrm>
            <a:custGeom>
              <a:avLst/>
              <a:gdLst>
                <a:gd name="connsiteX0" fmla="*/ 900000 w 2123428"/>
                <a:gd name="connsiteY0" fmla="*/ 0 h 1800000"/>
                <a:gd name="connsiteX1" fmla="*/ 1729274 w 2123428"/>
                <a:gd name="connsiteY1" fmla="*/ 549680 h 1800000"/>
                <a:gd name="connsiteX2" fmla="*/ 1775351 w 2123428"/>
                <a:gd name="connsiteY2" fmla="*/ 698116 h 1800000"/>
                <a:gd name="connsiteX3" fmla="*/ 2123428 w 2123428"/>
                <a:gd name="connsiteY3" fmla="*/ 900000 h 1800000"/>
                <a:gd name="connsiteX4" fmla="*/ 1775351 w 2123428"/>
                <a:gd name="connsiteY4" fmla="*/ 1101883 h 1800000"/>
                <a:gd name="connsiteX5" fmla="*/ 1729274 w 2123428"/>
                <a:gd name="connsiteY5" fmla="*/ 1250321 h 1800000"/>
                <a:gd name="connsiteX6" fmla="*/ 900000 w 2123428"/>
                <a:gd name="connsiteY6" fmla="*/ 1800000 h 1800000"/>
                <a:gd name="connsiteX7" fmla="*/ 0 w 2123428"/>
                <a:gd name="connsiteY7" fmla="*/ 900000 h 1800000"/>
                <a:gd name="connsiteX8" fmla="*/ 900000 w 2123428"/>
                <a:gd name="connsiteY8" fmla="*/ 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3428" h="1800000">
                  <a:moveTo>
                    <a:pt x="900000" y="0"/>
                  </a:moveTo>
                  <a:cubicBezTo>
                    <a:pt x="1272792" y="0"/>
                    <a:pt x="1592646" y="226656"/>
                    <a:pt x="1729274" y="549680"/>
                  </a:cubicBezTo>
                  <a:lnTo>
                    <a:pt x="1775351" y="698116"/>
                  </a:lnTo>
                  <a:lnTo>
                    <a:pt x="2123428" y="900000"/>
                  </a:lnTo>
                  <a:lnTo>
                    <a:pt x="1775351" y="1101883"/>
                  </a:lnTo>
                  <a:lnTo>
                    <a:pt x="1729274" y="1250321"/>
                  </a:lnTo>
                  <a:cubicBezTo>
                    <a:pt x="1592646" y="1573344"/>
                    <a:pt x="1272792" y="1800000"/>
                    <a:pt x="900000" y="1800000"/>
                  </a:cubicBezTo>
                  <a:cubicBezTo>
                    <a:pt x="402944" y="1800000"/>
                    <a:pt x="0" y="1397056"/>
                    <a:pt x="0" y="900000"/>
                  </a:cubicBezTo>
                  <a:cubicBezTo>
                    <a:pt x="0" y="402944"/>
                    <a:pt x="402944" y="0"/>
                    <a:pt x="900000" y="0"/>
                  </a:cubicBezTo>
                  <a:close/>
                </a:path>
              </a:pathLst>
            </a:custGeom>
            <a:solidFill>
              <a:srgbClr val="247CAE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矩形 47"/>
            <p:cNvSpPr>
              <a:spLocks noChangeArrowheads="1"/>
            </p:cNvSpPr>
            <p:nvPr/>
          </p:nvSpPr>
          <p:spPr bwMode="auto">
            <a:xfrm>
              <a:off x="380651" y="2046434"/>
              <a:ext cx="2822604" cy="1123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>
                <a:buNone/>
              </a:pP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Đặt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sân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tại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website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hoặc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đến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sân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để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nhân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viên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hỗ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trợ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đăng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ký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đặt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sân</a:t>
              </a:r>
              <a:endParaRPr lang="en-US" altLang="zh-CN" sz="2400" dirty="0">
                <a:solidFill>
                  <a:srgbClr val="FEFEFE"/>
                </a:solidFill>
                <a:latin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 rot="16200000">
            <a:off x="5264499" y="620825"/>
            <a:ext cx="2010634" cy="3854348"/>
            <a:chOff x="4430139" y="1510819"/>
            <a:chExt cx="2010634" cy="2371909"/>
          </a:xfrm>
        </p:grpSpPr>
        <p:sp>
          <p:nvSpPr>
            <p:cNvPr id="20" name="任意多边形 19"/>
            <p:cNvSpPr>
              <a:spLocks noChangeAspect="1"/>
            </p:cNvSpPr>
            <p:nvPr/>
          </p:nvSpPr>
          <p:spPr>
            <a:xfrm rot="5400000">
              <a:off x="4249501" y="1691457"/>
              <a:ext cx="2371909" cy="2010634"/>
            </a:xfrm>
            <a:custGeom>
              <a:avLst/>
              <a:gdLst>
                <a:gd name="connsiteX0" fmla="*/ 900000 w 2123428"/>
                <a:gd name="connsiteY0" fmla="*/ 0 h 1800000"/>
                <a:gd name="connsiteX1" fmla="*/ 1729274 w 2123428"/>
                <a:gd name="connsiteY1" fmla="*/ 549680 h 1800000"/>
                <a:gd name="connsiteX2" fmla="*/ 1775351 w 2123428"/>
                <a:gd name="connsiteY2" fmla="*/ 698116 h 1800000"/>
                <a:gd name="connsiteX3" fmla="*/ 2123428 w 2123428"/>
                <a:gd name="connsiteY3" fmla="*/ 900000 h 1800000"/>
                <a:gd name="connsiteX4" fmla="*/ 1775351 w 2123428"/>
                <a:gd name="connsiteY4" fmla="*/ 1101883 h 1800000"/>
                <a:gd name="connsiteX5" fmla="*/ 1729274 w 2123428"/>
                <a:gd name="connsiteY5" fmla="*/ 1250321 h 1800000"/>
                <a:gd name="connsiteX6" fmla="*/ 900000 w 2123428"/>
                <a:gd name="connsiteY6" fmla="*/ 1800000 h 1800000"/>
                <a:gd name="connsiteX7" fmla="*/ 0 w 2123428"/>
                <a:gd name="connsiteY7" fmla="*/ 900000 h 1800000"/>
                <a:gd name="connsiteX8" fmla="*/ 900000 w 2123428"/>
                <a:gd name="connsiteY8" fmla="*/ 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3428" h="1800000">
                  <a:moveTo>
                    <a:pt x="900000" y="0"/>
                  </a:moveTo>
                  <a:cubicBezTo>
                    <a:pt x="1272792" y="0"/>
                    <a:pt x="1592646" y="226656"/>
                    <a:pt x="1729274" y="549680"/>
                  </a:cubicBezTo>
                  <a:lnTo>
                    <a:pt x="1775351" y="698116"/>
                  </a:lnTo>
                  <a:lnTo>
                    <a:pt x="2123428" y="900000"/>
                  </a:lnTo>
                  <a:lnTo>
                    <a:pt x="1775351" y="1101883"/>
                  </a:lnTo>
                  <a:lnTo>
                    <a:pt x="1729274" y="1250321"/>
                  </a:lnTo>
                  <a:cubicBezTo>
                    <a:pt x="1592646" y="1573344"/>
                    <a:pt x="1272792" y="1800000"/>
                    <a:pt x="900000" y="1800000"/>
                  </a:cubicBezTo>
                  <a:cubicBezTo>
                    <a:pt x="402944" y="1800000"/>
                    <a:pt x="0" y="1397056"/>
                    <a:pt x="0" y="900000"/>
                  </a:cubicBezTo>
                  <a:cubicBezTo>
                    <a:pt x="0" y="402944"/>
                    <a:pt x="402944" y="0"/>
                    <a:pt x="900000" y="0"/>
                  </a:cubicBezTo>
                  <a:close/>
                </a:path>
              </a:pathLst>
            </a:custGeom>
            <a:solidFill>
              <a:srgbClr val="247CAE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矩形 47"/>
            <p:cNvSpPr>
              <a:spLocks noChangeArrowheads="1"/>
            </p:cNvSpPr>
            <p:nvPr/>
          </p:nvSpPr>
          <p:spPr bwMode="auto">
            <a:xfrm rot="5400000">
              <a:off x="4662217" y="1928257"/>
              <a:ext cx="1606805" cy="1200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>
                <a:buNone/>
              </a:pP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Đăng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nhập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vào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hệ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thống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xem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tình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trạng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sân</a:t>
              </a:r>
              <a:endParaRPr lang="en-US" altLang="zh-CN" sz="2400" dirty="0">
                <a:solidFill>
                  <a:srgbClr val="FEFEFE"/>
                </a:solidFill>
                <a:latin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733305" y="4093123"/>
            <a:ext cx="3792176" cy="2010634"/>
            <a:chOff x="3581843" y="4047428"/>
            <a:chExt cx="2371909" cy="2010634"/>
          </a:xfrm>
        </p:grpSpPr>
        <p:sp>
          <p:nvSpPr>
            <p:cNvPr id="24" name="任意多边形 23"/>
            <p:cNvSpPr>
              <a:spLocks noChangeAspect="1"/>
            </p:cNvSpPr>
            <p:nvPr/>
          </p:nvSpPr>
          <p:spPr>
            <a:xfrm flipH="1">
              <a:off x="3581843" y="4047428"/>
              <a:ext cx="2371909" cy="2010634"/>
            </a:xfrm>
            <a:custGeom>
              <a:avLst/>
              <a:gdLst>
                <a:gd name="connsiteX0" fmla="*/ 900000 w 2123428"/>
                <a:gd name="connsiteY0" fmla="*/ 0 h 1800000"/>
                <a:gd name="connsiteX1" fmla="*/ 1729274 w 2123428"/>
                <a:gd name="connsiteY1" fmla="*/ 549680 h 1800000"/>
                <a:gd name="connsiteX2" fmla="*/ 1775351 w 2123428"/>
                <a:gd name="connsiteY2" fmla="*/ 698116 h 1800000"/>
                <a:gd name="connsiteX3" fmla="*/ 2123428 w 2123428"/>
                <a:gd name="connsiteY3" fmla="*/ 900000 h 1800000"/>
                <a:gd name="connsiteX4" fmla="*/ 1775351 w 2123428"/>
                <a:gd name="connsiteY4" fmla="*/ 1101883 h 1800000"/>
                <a:gd name="connsiteX5" fmla="*/ 1729274 w 2123428"/>
                <a:gd name="connsiteY5" fmla="*/ 1250321 h 1800000"/>
                <a:gd name="connsiteX6" fmla="*/ 900000 w 2123428"/>
                <a:gd name="connsiteY6" fmla="*/ 1800000 h 1800000"/>
                <a:gd name="connsiteX7" fmla="*/ 0 w 2123428"/>
                <a:gd name="connsiteY7" fmla="*/ 900000 h 1800000"/>
                <a:gd name="connsiteX8" fmla="*/ 900000 w 2123428"/>
                <a:gd name="connsiteY8" fmla="*/ 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3428" h="1800000">
                  <a:moveTo>
                    <a:pt x="900000" y="0"/>
                  </a:moveTo>
                  <a:cubicBezTo>
                    <a:pt x="1272792" y="0"/>
                    <a:pt x="1592646" y="226656"/>
                    <a:pt x="1729274" y="549680"/>
                  </a:cubicBezTo>
                  <a:lnTo>
                    <a:pt x="1775351" y="698116"/>
                  </a:lnTo>
                  <a:lnTo>
                    <a:pt x="2123428" y="900000"/>
                  </a:lnTo>
                  <a:lnTo>
                    <a:pt x="1775351" y="1101883"/>
                  </a:lnTo>
                  <a:lnTo>
                    <a:pt x="1729274" y="1250321"/>
                  </a:lnTo>
                  <a:cubicBezTo>
                    <a:pt x="1592646" y="1573344"/>
                    <a:pt x="1272792" y="1800000"/>
                    <a:pt x="900000" y="1800000"/>
                  </a:cubicBezTo>
                  <a:cubicBezTo>
                    <a:pt x="402944" y="1800000"/>
                    <a:pt x="0" y="1397056"/>
                    <a:pt x="0" y="900000"/>
                  </a:cubicBezTo>
                  <a:cubicBezTo>
                    <a:pt x="0" y="402944"/>
                    <a:pt x="402944" y="0"/>
                    <a:pt x="900000" y="0"/>
                  </a:cubicBezTo>
                  <a:close/>
                </a:path>
              </a:pathLst>
            </a:custGeom>
            <a:solidFill>
              <a:srgbClr val="5ABCD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矩形 25"/>
            <p:cNvSpPr>
              <a:spLocks noChangeArrowheads="1"/>
            </p:cNvSpPr>
            <p:nvPr/>
          </p:nvSpPr>
          <p:spPr bwMode="auto">
            <a:xfrm>
              <a:off x="4144085" y="4478344"/>
              <a:ext cx="1606805" cy="1200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>
                <a:buNone/>
              </a:pP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Nhân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viên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xét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duyệt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khách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hàng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đặt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sân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online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 rot="16200000">
            <a:off x="8627580" y="3431134"/>
            <a:ext cx="1897338" cy="3388204"/>
            <a:chOff x="7937049" y="3066322"/>
            <a:chExt cx="2023232" cy="3388204"/>
          </a:xfrm>
        </p:grpSpPr>
        <p:sp>
          <p:nvSpPr>
            <p:cNvPr id="28" name="任意多边形 27"/>
            <p:cNvSpPr>
              <a:spLocks noChangeAspect="1"/>
            </p:cNvSpPr>
            <p:nvPr/>
          </p:nvSpPr>
          <p:spPr>
            <a:xfrm rot="16200000" flipV="1">
              <a:off x="7260862" y="3755107"/>
              <a:ext cx="3388204" cy="2010634"/>
            </a:xfrm>
            <a:custGeom>
              <a:avLst/>
              <a:gdLst>
                <a:gd name="connsiteX0" fmla="*/ 900000 w 2123428"/>
                <a:gd name="connsiteY0" fmla="*/ 0 h 1800000"/>
                <a:gd name="connsiteX1" fmla="*/ 1729274 w 2123428"/>
                <a:gd name="connsiteY1" fmla="*/ 549680 h 1800000"/>
                <a:gd name="connsiteX2" fmla="*/ 1775351 w 2123428"/>
                <a:gd name="connsiteY2" fmla="*/ 698116 h 1800000"/>
                <a:gd name="connsiteX3" fmla="*/ 2123428 w 2123428"/>
                <a:gd name="connsiteY3" fmla="*/ 900000 h 1800000"/>
                <a:gd name="connsiteX4" fmla="*/ 1775351 w 2123428"/>
                <a:gd name="connsiteY4" fmla="*/ 1101883 h 1800000"/>
                <a:gd name="connsiteX5" fmla="*/ 1729274 w 2123428"/>
                <a:gd name="connsiteY5" fmla="*/ 1250321 h 1800000"/>
                <a:gd name="connsiteX6" fmla="*/ 900000 w 2123428"/>
                <a:gd name="connsiteY6" fmla="*/ 1800000 h 1800000"/>
                <a:gd name="connsiteX7" fmla="*/ 0 w 2123428"/>
                <a:gd name="connsiteY7" fmla="*/ 900000 h 1800000"/>
                <a:gd name="connsiteX8" fmla="*/ 900000 w 2123428"/>
                <a:gd name="connsiteY8" fmla="*/ 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3428" h="1800000">
                  <a:moveTo>
                    <a:pt x="900000" y="0"/>
                  </a:moveTo>
                  <a:cubicBezTo>
                    <a:pt x="1272792" y="0"/>
                    <a:pt x="1592646" y="226656"/>
                    <a:pt x="1729274" y="549680"/>
                  </a:cubicBezTo>
                  <a:lnTo>
                    <a:pt x="1775351" y="698116"/>
                  </a:lnTo>
                  <a:lnTo>
                    <a:pt x="2123428" y="900000"/>
                  </a:lnTo>
                  <a:lnTo>
                    <a:pt x="1775351" y="1101883"/>
                  </a:lnTo>
                  <a:lnTo>
                    <a:pt x="1729274" y="1250321"/>
                  </a:lnTo>
                  <a:cubicBezTo>
                    <a:pt x="1592646" y="1573344"/>
                    <a:pt x="1272792" y="1800000"/>
                    <a:pt x="900000" y="1800000"/>
                  </a:cubicBezTo>
                  <a:cubicBezTo>
                    <a:pt x="402944" y="1800000"/>
                    <a:pt x="0" y="1397056"/>
                    <a:pt x="0" y="900000"/>
                  </a:cubicBezTo>
                  <a:cubicBezTo>
                    <a:pt x="0" y="402944"/>
                    <a:pt x="402944" y="0"/>
                    <a:pt x="900000" y="0"/>
                  </a:cubicBezTo>
                  <a:close/>
                </a:path>
              </a:pathLst>
            </a:custGeom>
            <a:solidFill>
              <a:srgbClr val="5ABCD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矩形 47"/>
            <p:cNvSpPr>
              <a:spLocks noChangeArrowheads="1"/>
            </p:cNvSpPr>
            <p:nvPr/>
          </p:nvSpPr>
          <p:spPr bwMode="auto">
            <a:xfrm rot="5400000">
              <a:off x="7710670" y="4179839"/>
              <a:ext cx="2126561" cy="1673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>
                <a:buNone/>
              </a:pP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Đặt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sân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thành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công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và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xem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lại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thông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tin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đặt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sân</a:t>
              </a:r>
              <a:endParaRPr lang="en-US" altLang="zh-CN" sz="2400" dirty="0">
                <a:solidFill>
                  <a:srgbClr val="FEFEFE"/>
                </a:solidFill>
                <a:latin typeface="+mn-lt"/>
              </a:endParaRPr>
            </a:p>
          </p:txBody>
        </p:sp>
      </p:grpSp>
      <p:sp>
        <p:nvSpPr>
          <p:cNvPr id="32" name="文本框 50">
            <a:extLst>
              <a:ext uri="{FF2B5EF4-FFF2-40B4-BE49-F238E27FC236}">
                <a16:creationId xmlns:a16="http://schemas.microsoft.com/office/drawing/2014/main" id="{3A7444C1-CCE3-4689-9DCC-504B05E00201}"/>
              </a:ext>
            </a:extLst>
          </p:cNvPr>
          <p:cNvSpPr txBox="1"/>
          <p:nvPr/>
        </p:nvSpPr>
        <p:spPr>
          <a:xfrm>
            <a:off x="3662838" y="0"/>
            <a:ext cx="46474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err="1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Quy</a:t>
            </a:r>
            <a:r>
              <a:rPr lang="en-US" altLang="zh-CN" sz="40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4000" b="1" dirty="0" err="1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trình</a:t>
            </a:r>
            <a:r>
              <a:rPr lang="en-US" altLang="zh-CN" sz="40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4000" b="1" dirty="0" err="1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nghiệp</a:t>
            </a:r>
            <a:r>
              <a:rPr lang="en-US" altLang="zh-CN" sz="40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4000" b="1" dirty="0" err="1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vụ</a:t>
            </a:r>
            <a:endParaRPr lang="zh-CN" altLang="en-US" sz="4000" b="1" dirty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E5B226-346E-4559-A968-6A0CDA256C47}"/>
              </a:ext>
            </a:extLst>
          </p:cNvPr>
          <p:cNvSpPr txBox="1"/>
          <p:nvPr/>
        </p:nvSpPr>
        <p:spPr>
          <a:xfrm>
            <a:off x="1404015" y="948955"/>
            <a:ext cx="4974293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800" b="1" i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28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8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8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sân</a:t>
            </a:r>
            <a:r>
              <a:rPr lang="en-US" sz="28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800" b="1" i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endParaRPr lang="en-US" sz="2800" b="1" i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任意多边形 19">
            <a:extLst>
              <a:ext uri="{FF2B5EF4-FFF2-40B4-BE49-F238E27FC236}">
                <a16:creationId xmlns:a16="http://schemas.microsoft.com/office/drawing/2014/main" id="{078945DC-0BC2-49C2-B73F-A053315E540F}"/>
              </a:ext>
            </a:extLst>
          </p:cNvPr>
          <p:cNvSpPr>
            <a:spLocks noChangeAspect="1"/>
          </p:cNvSpPr>
          <p:nvPr/>
        </p:nvSpPr>
        <p:spPr>
          <a:xfrm rot="5400000">
            <a:off x="8859478" y="1016160"/>
            <a:ext cx="1885524" cy="3384306"/>
          </a:xfrm>
          <a:custGeom>
            <a:avLst/>
            <a:gdLst>
              <a:gd name="connsiteX0" fmla="*/ 900000 w 2123428"/>
              <a:gd name="connsiteY0" fmla="*/ 0 h 1800000"/>
              <a:gd name="connsiteX1" fmla="*/ 1729274 w 2123428"/>
              <a:gd name="connsiteY1" fmla="*/ 549680 h 1800000"/>
              <a:gd name="connsiteX2" fmla="*/ 1775351 w 2123428"/>
              <a:gd name="connsiteY2" fmla="*/ 698116 h 1800000"/>
              <a:gd name="connsiteX3" fmla="*/ 2123428 w 2123428"/>
              <a:gd name="connsiteY3" fmla="*/ 900000 h 1800000"/>
              <a:gd name="connsiteX4" fmla="*/ 1775351 w 2123428"/>
              <a:gd name="connsiteY4" fmla="*/ 1101883 h 1800000"/>
              <a:gd name="connsiteX5" fmla="*/ 1729274 w 2123428"/>
              <a:gd name="connsiteY5" fmla="*/ 1250321 h 1800000"/>
              <a:gd name="connsiteX6" fmla="*/ 900000 w 2123428"/>
              <a:gd name="connsiteY6" fmla="*/ 1800000 h 1800000"/>
              <a:gd name="connsiteX7" fmla="*/ 0 w 2123428"/>
              <a:gd name="connsiteY7" fmla="*/ 900000 h 1800000"/>
              <a:gd name="connsiteX8" fmla="*/ 900000 w 2123428"/>
              <a:gd name="connsiteY8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3428" h="1800000">
                <a:moveTo>
                  <a:pt x="900000" y="0"/>
                </a:moveTo>
                <a:cubicBezTo>
                  <a:pt x="1272792" y="0"/>
                  <a:pt x="1592646" y="226656"/>
                  <a:pt x="1729274" y="549680"/>
                </a:cubicBezTo>
                <a:lnTo>
                  <a:pt x="1775351" y="698116"/>
                </a:lnTo>
                <a:lnTo>
                  <a:pt x="2123428" y="900000"/>
                </a:lnTo>
                <a:lnTo>
                  <a:pt x="1775351" y="1101883"/>
                </a:lnTo>
                <a:lnTo>
                  <a:pt x="1729274" y="1250321"/>
                </a:lnTo>
                <a:cubicBezTo>
                  <a:pt x="1592646" y="1573344"/>
                  <a:pt x="1272792" y="1800000"/>
                  <a:pt x="900000" y="1800000"/>
                </a:cubicBezTo>
                <a:cubicBezTo>
                  <a:pt x="402944" y="1800000"/>
                  <a:pt x="0" y="1397056"/>
                  <a:pt x="0" y="900000"/>
                </a:cubicBezTo>
                <a:cubicBezTo>
                  <a:pt x="0" y="402944"/>
                  <a:pt x="402944" y="0"/>
                  <a:pt x="900000" y="0"/>
                </a:cubicBezTo>
                <a:close/>
              </a:path>
            </a:pathLst>
          </a:custGeom>
          <a:solidFill>
            <a:srgbClr val="247CA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矩形 47">
            <a:extLst>
              <a:ext uri="{FF2B5EF4-FFF2-40B4-BE49-F238E27FC236}">
                <a16:creationId xmlns:a16="http://schemas.microsoft.com/office/drawing/2014/main" id="{4BCA845D-102A-48D9-8775-B4D990EDD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4767" y="2093843"/>
            <a:ext cx="2875582" cy="830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buNone/>
            </a:pPr>
            <a:r>
              <a:rPr lang="en-US" altLang="zh-CN" sz="2400" dirty="0" err="1">
                <a:solidFill>
                  <a:srgbClr val="FEFEFE"/>
                </a:solidFill>
                <a:latin typeface="+mn-lt"/>
              </a:rPr>
              <a:t>Bắt</a:t>
            </a:r>
            <a:r>
              <a:rPr lang="en-US" altLang="zh-CN" sz="2400" dirty="0">
                <a:solidFill>
                  <a:srgbClr val="FEFEFE"/>
                </a:solidFill>
                <a:latin typeface="+mn-lt"/>
              </a:rPr>
              <a:t> </a:t>
            </a:r>
            <a:r>
              <a:rPr lang="en-US" altLang="zh-CN" sz="2400" dirty="0" err="1">
                <a:solidFill>
                  <a:srgbClr val="FEFEFE"/>
                </a:solidFill>
                <a:latin typeface="+mn-lt"/>
              </a:rPr>
              <a:t>đầu</a:t>
            </a:r>
            <a:r>
              <a:rPr lang="en-US" altLang="zh-CN" sz="2400" dirty="0">
                <a:solidFill>
                  <a:srgbClr val="FEFEFE"/>
                </a:solidFill>
                <a:latin typeface="+mn-lt"/>
              </a:rPr>
              <a:t> </a:t>
            </a:r>
            <a:r>
              <a:rPr lang="en-US" altLang="zh-CN" sz="2400" dirty="0" err="1">
                <a:solidFill>
                  <a:srgbClr val="FEFEFE"/>
                </a:solidFill>
                <a:latin typeface="+mn-lt"/>
              </a:rPr>
              <a:t>đặt</a:t>
            </a:r>
            <a:r>
              <a:rPr lang="en-US" altLang="zh-CN" sz="2400" dirty="0">
                <a:solidFill>
                  <a:srgbClr val="FEFEFE"/>
                </a:solidFill>
                <a:latin typeface="+mn-lt"/>
              </a:rPr>
              <a:t> </a:t>
            </a:r>
            <a:r>
              <a:rPr lang="en-US" altLang="zh-CN" sz="2400" dirty="0" err="1">
                <a:solidFill>
                  <a:srgbClr val="FEFEFE"/>
                </a:solidFill>
                <a:latin typeface="+mn-lt"/>
              </a:rPr>
              <a:t>sân</a:t>
            </a:r>
            <a:r>
              <a:rPr lang="en-US" altLang="zh-CN" sz="2400" dirty="0">
                <a:solidFill>
                  <a:srgbClr val="FEFEFE"/>
                </a:solidFill>
                <a:latin typeface="+mn-lt"/>
              </a:rPr>
              <a:t> </a:t>
            </a:r>
            <a:r>
              <a:rPr lang="en-US" altLang="zh-CN" sz="2400" dirty="0" err="1">
                <a:solidFill>
                  <a:srgbClr val="FEFEFE"/>
                </a:solidFill>
                <a:latin typeface="+mn-lt"/>
              </a:rPr>
              <a:t>theo</a:t>
            </a:r>
            <a:r>
              <a:rPr lang="en-US" altLang="zh-CN" sz="2400" dirty="0">
                <a:solidFill>
                  <a:srgbClr val="FEFEFE"/>
                </a:solidFill>
                <a:latin typeface="+mn-lt"/>
              </a:rPr>
              <a:t> </a:t>
            </a:r>
            <a:r>
              <a:rPr lang="en-US" altLang="zh-CN" sz="2400" dirty="0" err="1">
                <a:solidFill>
                  <a:srgbClr val="FEFEFE"/>
                </a:solidFill>
                <a:latin typeface="+mn-lt"/>
              </a:rPr>
              <a:t>nhu</a:t>
            </a:r>
            <a:r>
              <a:rPr lang="en-US" altLang="zh-CN" sz="2400" dirty="0">
                <a:solidFill>
                  <a:srgbClr val="FEFEFE"/>
                </a:solidFill>
                <a:latin typeface="+mn-lt"/>
              </a:rPr>
              <a:t> </a:t>
            </a:r>
            <a:r>
              <a:rPr lang="en-US" altLang="zh-CN" sz="2400" dirty="0" err="1">
                <a:solidFill>
                  <a:srgbClr val="FEFEFE"/>
                </a:solidFill>
                <a:latin typeface="+mn-lt"/>
              </a:rPr>
              <a:t>cầu</a:t>
            </a:r>
            <a:endParaRPr lang="en-US" altLang="zh-CN" sz="2400" dirty="0">
              <a:solidFill>
                <a:srgbClr val="FEFEFE"/>
              </a:solidFill>
              <a:latin typeface="+mn-lt"/>
            </a:endParaRPr>
          </a:p>
        </p:txBody>
      </p:sp>
      <p:grpSp>
        <p:nvGrpSpPr>
          <p:cNvPr id="35" name="组合 22">
            <a:extLst>
              <a:ext uri="{FF2B5EF4-FFF2-40B4-BE49-F238E27FC236}">
                <a16:creationId xmlns:a16="http://schemas.microsoft.com/office/drawing/2014/main" id="{4714AC3B-DC83-4580-946E-A717E4966645}"/>
              </a:ext>
            </a:extLst>
          </p:cNvPr>
          <p:cNvGrpSpPr/>
          <p:nvPr/>
        </p:nvGrpSpPr>
        <p:grpSpPr>
          <a:xfrm>
            <a:off x="-636032" y="4093123"/>
            <a:ext cx="4026915" cy="2010634"/>
            <a:chOff x="3879346" y="4072015"/>
            <a:chExt cx="2371909" cy="2010634"/>
          </a:xfrm>
        </p:grpSpPr>
        <p:sp>
          <p:nvSpPr>
            <p:cNvPr id="36" name="任意多边形 23">
              <a:extLst>
                <a:ext uri="{FF2B5EF4-FFF2-40B4-BE49-F238E27FC236}">
                  <a16:creationId xmlns:a16="http://schemas.microsoft.com/office/drawing/2014/main" id="{330ADA42-B3EF-4151-9E46-F88F070C42E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3879346" y="4072015"/>
              <a:ext cx="2371909" cy="2010634"/>
            </a:xfrm>
            <a:custGeom>
              <a:avLst/>
              <a:gdLst>
                <a:gd name="connsiteX0" fmla="*/ 900000 w 2123428"/>
                <a:gd name="connsiteY0" fmla="*/ 0 h 1800000"/>
                <a:gd name="connsiteX1" fmla="*/ 1729274 w 2123428"/>
                <a:gd name="connsiteY1" fmla="*/ 549680 h 1800000"/>
                <a:gd name="connsiteX2" fmla="*/ 1775351 w 2123428"/>
                <a:gd name="connsiteY2" fmla="*/ 698116 h 1800000"/>
                <a:gd name="connsiteX3" fmla="*/ 2123428 w 2123428"/>
                <a:gd name="connsiteY3" fmla="*/ 900000 h 1800000"/>
                <a:gd name="connsiteX4" fmla="*/ 1775351 w 2123428"/>
                <a:gd name="connsiteY4" fmla="*/ 1101883 h 1800000"/>
                <a:gd name="connsiteX5" fmla="*/ 1729274 w 2123428"/>
                <a:gd name="connsiteY5" fmla="*/ 1250321 h 1800000"/>
                <a:gd name="connsiteX6" fmla="*/ 900000 w 2123428"/>
                <a:gd name="connsiteY6" fmla="*/ 1800000 h 1800000"/>
                <a:gd name="connsiteX7" fmla="*/ 0 w 2123428"/>
                <a:gd name="connsiteY7" fmla="*/ 900000 h 1800000"/>
                <a:gd name="connsiteX8" fmla="*/ 900000 w 2123428"/>
                <a:gd name="connsiteY8" fmla="*/ 0 h 18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3428" h="1800000">
                  <a:moveTo>
                    <a:pt x="900000" y="0"/>
                  </a:moveTo>
                  <a:cubicBezTo>
                    <a:pt x="1272792" y="0"/>
                    <a:pt x="1592646" y="226656"/>
                    <a:pt x="1729274" y="549680"/>
                  </a:cubicBezTo>
                  <a:lnTo>
                    <a:pt x="1775351" y="698116"/>
                  </a:lnTo>
                  <a:lnTo>
                    <a:pt x="2123428" y="900000"/>
                  </a:lnTo>
                  <a:lnTo>
                    <a:pt x="1775351" y="1101883"/>
                  </a:lnTo>
                  <a:lnTo>
                    <a:pt x="1729274" y="1250321"/>
                  </a:lnTo>
                  <a:cubicBezTo>
                    <a:pt x="1592646" y="1573344"/>
                    <a:pt x="1272792" y="1800000"/>
                    <a:pt x="900000" y="1800000"/>
                  </a:cubicBezTo>
                  <a:cubicBezTo>
                    <a:pt x="402944" y="1800000"/>
                    <a:pt x="0" y="1397056"/>
                    <a:pt x="0" y="900000"/>
                  </a:cubicBezTo>
                  <a:cubicBezTo>
                    <a:pt x="0" y="402944"/>
                    <a:pt x="402944" y="0"/>
                    <a:pt x="900000" y="0"/>
                  </a:cubicBezTo>
                  <a:close/>
                </a:path>
              </a:pathLst>
            </a:custGeom>
            <a:solidFill>
              <a:srgbClr val="5ABCD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矩形 25">
              <a:extLst>
                <a:ext uri="{FF2B5EF4-FFF2-40B4-BE49-F238E27FC236}">
                  <a16:creationId xmlns:a16="http://schemas.microsoft.com/office/drawing/2014/main" id="{1026CDD4-DC53-4E87-B178-DD01FB76B1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9814" y="4512997"/>
              <a:ext cx="1606805" cy="1200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1" tIns="45716" rIns="91431" bIns="45716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>
                <a:buNone/>
              </a:pP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Tiến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hành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thanh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toán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và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xuất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hóa</a:t>
              </a:r>
              <a:r>
                <a:rPr lang="en-US" altLang="zh-CN" sz="2400" dirty="0">
                  <a:solidFill>
                    <a:srgbClr val="FEFEFE"/>
                  </a:solidFill>
                  <a:latin typeface="+mn-lt"/>
                </a:rPr>
                <a:t> </a:t>
              </a:r>
              <a:r>
                <a:rPr lang="en-US" altLang="zh-CN" sz="2400" dirty="0" err="1">
                  <a:solidFill>
                    <a:srgbClr val="FEFEFE"/>
                  </a:solidFill>
                  <a:latin typeface="+mn-lt"/>
                </a:rPr>
                <a:t>đơn</a:t>
              </a:r>
              <a:endParaRPr lang="en-US" altLang="zh-CN" sz="2400" dirty="0">
                <a:solidFill>
                  <a:srgbClr val="FEFEFE"/>
                </a:solidFill>
                <a:latin typeface="+mn-lt"/>
              </a:endParaRPr>
            </a:p>
          </p:txBody>
        </p:sp>
      </p:grpSp>
      <p:pic>
        <p:nvPicPr>
          <p:cNvPr id="29" name="Picture 2">
            <a:extLst>
              <a:ext uri="{FF2B5EF4-FFF2-40B4-BE49-F238E27FC236}">
                <a16:creationId xmlns:a16="http://schemas.microsoft.com/office/drawing/2014/main" id="{520BC879-78A3-4410-9A67-1BDCCB2DB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73849" cy="75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78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" presetClass="entr" presetSubtype="8" decel="4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42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42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42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42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40FCE42-8D67-4E61-9262-083E1543B5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07"/>
          <a:stretch/>
        </p:blipFill>
        <p:spPr>
          <a:xfrm>
            <a:off x="7614720" y="-3274"/>
            <a:ext cx="4709019" cy="6858000"/>
          </a:xfrm>
          <a:prstGeom prst="rect">
            <a:avLst/>
          </a:prstGeom>
        </p:spPr>
      </p:pic>
      <p:sp>
        <p:nvSpPr>
          <p:cNvPr id="47" name="矩形 46"/>
          <p:cNvSpPr/>
          <p:nvPr/>
        </p:nvSpPr>
        <p:spPr>
          <a:xfrm>
            <a:off x="3624044" y="903112"/>
            <a:ext cx="4230905" cy="45719"/>
          </a:xfrm>
          <a:prstGeom prst="rect">
            <a:avLst/>
          </a:prstGeom>
          <a:solidFill>
            <a:srgbClr val="F87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880C309-9A30-42EB-95CA-804B93D4F2B4}"/>
              </a:ext>
            </a:extLst>
          </p:cNvPr>
          <p:cNvSpPr txBox="1"/>
          <p:nvPr/>
        </p:nvSpPr>
        <p:spPr>
          <a:xfrm>
            <a:off x="4513183" y="179390"/>
            <a:ext cx="55102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247CA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ĐẶC TẢ HỆ THỐNG</a:t>
            </a:r>
            <a:endParaRPr lang="zh-CN" altLang="en-US" sz="4400" b="1" dirty="0">
              <a:solidFill>
                <a:srgbClr val="247CAE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 descr="Active Children Playing Football Outdoor | Kids playing football, Playing  football, Football illustration">
            <a:extLst>
              <a:ext uri="{FF2B5EF4-FFF2-40B4-BE49-F238E27FC236}">
                <a16:creationId xmlns:a16="http://schemas.microsoft.com/office/drawing/2014/main" id="{1B6225CC-0E66-468F-B6BF-6DFBFC4F7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94617" y="4208375"/>
            <a:ext cx="3297379" cy="26496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A0C71D5-B76C-431B-A68C-7242C52C9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73849" cy="77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Hộp Văn bản 2"/>
          <p:cNvSpPr txBox="1"/>
          <p:nvPr/>
        </p:nvSpPr>
        <p:spPr>
          <a:xfrm>
            <a:off x="2460057" y="948564"/>
            <a:ext cx="7563417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thống</a:t>
            </a:r>
            <a:r>
              <a:rPr lang="en-US" sz="2400" dirty="0"/>
              <a:t> </a:t>
            </a:r>
            <a:r>
              <a:rPr lang="en-US" sz="2400" dirty="0" err="1"/>
              <a:t>quản</a:t>
            </a:r>
            <a:r>
              <a:rPr lang="en-US" sz="2400" dirty="0"/>
              <a:t> </a:t>
            </a:r>
            <a:r>
              <a:rPr lang="en-US" sz="2400" dirty="0" err="1"/>
              <a:t>lí</a:t>
            </a:r>
            <a:r>
              <a:rPr lang="en-US" sz="2400" dirty="0"/>
              <a:t> </a:t>
            </a:r>
            <a:r>
              <a:rPr lang="en-US" sz="2400" dirty="0" err="1"/>
              <a:t>sân</a:t>
            </a:r>
            <a:r>
              <a:rPr lang="en-US" sz="2400" dirty="0"/>
              <a:t> </a:t>
            </a:r>
            <a:r>
              <a:rPr lang="en-US" sz="2400" dirty="0" err="1"/>
              <a:t>bóng</a:t>
            </a:r>
            <a:r>
              <a:rPr lang="en-US" sz="2400" dirty="0"/>
              <a:t> mini </a:t>
            </a:r>
            <a:r>
              <a:rPr lang="en-US" sz="2400" dirty="0" err="1"/>
              <a:t>gồm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ba</a:t>
            </a:r>
            <a:r>
              <a:rPr lang="en-US" sz="2400" dirty="0"/>
              <a:t> </a:t>
            </a:r>
            <a:r>
              <a:rPr lang="en-US" sz="2400" dirty="0" err="1"/>
              <a:t>đối</a:t>
            </a:r>
            <a:r>
              <a:rPr lang="en-US" sz="2400" dirty="0"/>
              <a:t> </a:t>
            </a:r>
            <a:r>
              <a:rPr lang="en-US" sz="2400" dirty="0" err="1"/>
              <a:t>tượng</a:t>
            </a:r>
            <a:r>
              <a:rPr lang="en-US" sz="2400" dirty="0"/>
              <a:t> </a:t>
            </a:r>
            <a:r>
              <a:rPr lang="en-US" sz="2400" dirty="0" err="1"/>
              <a:t>chính</a:t>
            </a:r>
            <a:r>
              <a:rPr lang="en-US" sz="2400" dirty="0"/>
              <a:t>:</a:t>
            </a:r>
          </a:p>
          <a:p>
            <a:pPr>
              <a:lnSpc>
                <a:spcPct val="200000"/>
              </a:lnSpc>
            </a:pPr>
            <a:endParaRPr lang="en-US" dirty="0"/>
          </a:p>
          <a:p>
            <a:endParaRPr lang="en-US" dirty="0"/>
          </a:p>
        </p:txBody>
      </p:sp>
      <p:grpSp>
        <p:nvGrpSpPr>
          <p:cNvPr id="13" name="组合 3"/>
          <p:cNvGrpSpPr/>
          <p:nvPr/>
        </p:nvGrpSpPr>
        <p:grpSpPr>
          <a:xfrm>
            <a:off x="626353" y="2788705"/>
            <a:ext cx="2171198" cy="3725210"/>
            <a:chOff x="739870" y="2676669"/>
            <a:chExt cx="2171198" cy="3725210"/>
          </a:xfrm>
        </p:grpSpPr>
        <p:sp>
          <p:nvSpPr>
            <p:cNvPr id="14" name="任意多边形 7"/>
            <p:cNvSpPr/>
            <p:nvPr/>
          </p:nvSpPr>
          <p:spPr>
            <a:xfrm>
              <a:off x="739870" y="2676669"/>
              <a:ext cx="2171198" cy="1906801"/>
            </a:xfrm>
            <a:custGeom>
              <a:avLst/>
              <a:gdLst>
                <a:gd name="connsiteX0" fmla="*/ 1012372 w 2024744"/>
                <a:gd name="connsiteY0" fmla="*/ 0 h 1778181"/>
                <a:gd name="connsiteX1" fmla="*/ 2024744 w 2024744"/>
                <a:gd name="connsiteY1" fmla="*/ 803366 h 1778181"/>
                <a:gd name="connsiteX2" fmla="*/ 1578399 w 2024744"/>
                <a:gd name="connsiteY2" fmla="*/ 1469530 h 1778181"/>
                <a:gd name="connsiteX3" fmla="*/ 1571378 w 2024744"/>
                <a:gd name="connsiteY3" fmla="*/ 1472554 h 1778181"/>
                <a:gd name="connsiteX4" fmla="*/ 1526368 w 2024744"/>
                <a:gd name="connsiteY4" fmla="*/ 1533011 h 1778181"/>
                <a:gd name="connsiteX5" fmla="*/ 1258661 w 2024744"/>
                <a:gd name="connsiteY5" fmla="*/ 1778181 h 1778181"/>
                <a:gd name="connsiteX6" fmla="*/ 1331080 w 2024744"/>
                <a:gd name="connsiteY6" fmla="*/ 1576978 h 1778181"/>
                <a:gd name="connsiteX7" fmla="*/ 1333637 w 2024744"/>
                <a:gd name="connsiteY7" fmla="*/ 1564743 h 1778181"/>
                <a:gd name="connsiteX8" fmla="*/ 1313421 w 2024744"/>
                <a:gd name="connsiteY8" fmla="*/ 1570614 h 1778181"/>
                <a:gd name="connsiteX9" fmla="*/ 1012372 w 2024744"/>
                <a:gd name="connsiteY9" fmla="*/ 1606732 h 1778181"/>
                <a:gd name="connsiteX10" fmla="*/ 0 w 2024744"/>
                <a:gd name="connsiteY10" fmla="*/ 803366 h 1778181"/>
                <a:gd name="connsiteX11" fmla="*/ 1012372 w 2024744"/>
                <a:gd name="connsiteY11" fmla="*/ 0 h 17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24744" h="1778181">
                  <a:moveTo>
                    <a:pt x="1012372" y="0"/>
                  </a:moveTo>
                  <a:cubicBezTo>
                    <a:pt x="1571490" y="0"/>
                    <a:pt x="2024744" y="359679"/>
                    <a:pt x="2024744" y="803366"/>
                  </a:cubicBezTo>
                  <a:cubicBezTo>
                    <a:pt x="2024744" y="1080670"/>
                    <a:pt x="1847692" y="1325159"/>
                    <a:pt x="1578399" y="1469530"/>
                  </a:cubicBezTo>
                  <a:lnTo>
                    <a:pt x="1571378" y="1472554"/>
                  </a:lnTo>
                  <a:lnTo>
                    <a:pt x="1526368" y="1533011"/>
                  </a:lnTo>
                  <a:cubicBezTo>
                    <a:pt x="1453040" y="1624455"/>
                    <a:pt x="1358502" y="1720761"/>
                    <a:pt x="1258661" y="1778181"/>
                  </a:cubicBezTo>
                  <a:cubicBezTo>
                    <a:pt x="1290264" y="1709935"/>
                    <a:pt x="1314011" y="1643260"/>
                    <a:pt x="1331080" y="1576978"/>
                  </a:cubicBezTo>
                  <a:lnTo>
                    <a:pt x="1333637" y="1564743"/>
                  </a:lnTo>
                  <a:lnTo>
                    <a:pt x="1313421" y="1570614"/>
                  </a:lnTo>
                  <a:cubicBezTo>
                    <a:pt x="1218319" y="1594087"/>
                    <a:pt x="1117207" y="1606732"/>
                    <a:pt x="1012372" y="1606732"/>
                  </a:cubicBezTo>
                  <a:cubicBezTo>
                    <a:pt x="453254" y="1606732"/>
                    <a:pt x="0" y="1247053"/>
                    <a:pt x="0" y="803366"/>
                  </a:cubicBezTo>
                  <a:cubicBezTo>
                    <a:pt x="0" y="359679"/>
                    <a:pt x="453254" y="0"/>
                    <a:pt x="1012372" y="0"/>
                  </a:cubicBezTo>
                  <a:close/>
                </a:path>
              </a:pathLst>
            </a:custGeom>
            <a:solidFill>
              <a:srgbClr val="5ABC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15" name="组合 11"/>
            <p:cNvGrpSpPr/>
            <p:nvPr/>
          </p:nvGrpSpPr>
          <p:grpSpPr>
            <a:xfrm>
              <a:off x="1456308" y="4647468"/>
              <a:ext cx="875343" cy="1754411"/>
              <a:chOff x="1647825" y="4345931"/>
              <a:chExt cx="816298" cy="1636071"/>
            </a:xfrm>
            <a:solidFill>
              <a:srgbClr val="5ABCD2"/>
            </a:solidFill>
          </p:grpSpPr>
          <p:sp>
            <p:nvSpPr>
              <p:cNvPr id="18" name="椭圆 12"/>
              <p:cNvSpPr/>
              <p:nvPr/>
            </p:nvSpPr>
            <p:spPr>
              <a:xfrm>
                <a:off x="1888535" y="4345931"/>
                <a:ext cx="275698" cy="27569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9" name="任意多边形 13"/>
              <p:cNvSpPr/>
              <p:nvPr/>
            </p:nvSpPr>
            <p:spPr>
              <a:xfrm>
                <a:off x="1663381" y="4650115"/>
                <a:ext cx="771956" cy="611131"/>
              </a:xfrm>
              <a:custGeom>
                <a:avLst/>
                <a:gdLst>
                  <a:gd name="connsiteX0" fmla="*/ 101089 w 771956"/>
                  <a:gd name="connsiteY0" fmla="*/ 592751 h 611131"/>
                  <a:gd name="connsiteX1" fmla="*/ 0 w 771956"/>
                  <a:gd name="connsiteY1" fmla="*/ 583561 h 611131"/>
                  <a:gd name="connsiteX2" fmla="*/ 133254 w 771956"/>
                  <a:gd name="connsiteY2" fmla="*/ 87304 h 611131"/>
                  <a:gd name="connsiteX3" fmla="*/ 349218 w 771956"/>
                  <a:gd name="connsiteY3" fmla="*/ 0 h 611131"/>
                  <a:gd name="connsiteX4" fmla="*/ 422738 w 771956"/>
                  <a:gd name="connsiteY4" fmla="*/ 4595 h 611131"/>
                  <a:gd name="connsiteX5" fmla="*/ 634106 w 771956"/>
                  <a:gd name="connsiteY5" fmla="*/ 68924 h 611131"/>
                  <a:gd name="connsiteX6" fmla="*/ 771956 w 771956"/>
                  <a:gd name="connsiteY6" fmla="*/ 588156 h 611131"/>
                  <a:gd name="connsiteX7" fmla="*/ 684651 w 771956"/>
                  <a:gd name="connsiteY7" fmla="*/ 611131 h 611131"/>
                  <a:gd name="connsiteX8" fmla="*/ 583562 w 771956"/>
                  <a:gd name="connsiteY8" fmla="*/ 220558 h 611131"/>
                  <a:gd name="connsiteX9" fmla="*/ 537612 w 771956"/>
                  <a:gd name="connsiteY9" fmla="*/ 238938 h 611131"/>
                  <a:gd name="connsiteX10" fmla="*/ 537612 w 771956"/>
                  <a:gd name="connsiteY10" fmla="*/ 555992 h 611131"/>
                  <a:gd name="connsiteX11" fmla="*/ 225154 w 771956"/>
                  <a:gd name="connsiteY11" fmla="*/ 555992 h 611131"/>
                  <a:gd name="connsiteX12" fmla="*/ 225154 w 771956"/>
                  <a:gd name="connsiteY12" fmla="*/ 229748 h 611131"/>
                  <a:gd name="connsiteX13" fmla="*/ 188394 w 771956"/>
                  <a:gd name="connsiteY13" fmla="*/ 234343 h 611131"/>
                  <a:gd name="connsiteX14" fmla="*/ 101089 w 771956"/>
                  <a:gd name="connsiteY14" fmla="*/ 592751 h 611131"/>
                  <a:gd name="connsiteX0" fmla="*/ 101089 w 771956"/>
                  <a:gd name="connsiteY0" fmla="*/ 592751 h 611131"/>
                  <a:gd name="connsiteX1" fmla="*/ 0 w 771956"/>
                  <a:gd name="connsiteY1" fmla="*/ 583561 h 611131"/>
                  <a:gd name="connsiteX2" fmla="*/ 133254 w 771956"/>
                  <a:gd name="connsiteY2" fmla="*/ 87304 h 611131"/>
                  <a:gd name="connsiteX3" fmla="*/ 349218 w 771956"/>
                  <a:gd name="connsiteY3" fmla="*/ 0 h 611131"/>
                  <a:gd name="connsiteX4" fmla="*/ 422738 w 771956"/>
                  <a:gd name="connsiteY4" fmla="*/ 4595 h 611131"/>
                  <a:gd name="connsiteX5" fmla="*/ 634106 w 771956"/>
                  <a:gd name="connsiteY5" fmla="*/ 68924 h 611131"/>
                  <a:gd name="connsiteX6" fmla="*/ 771956 w 771956"/>
                  <a:gd name="connsiteY6" fmla="*/ 588156 h 611131"/>
                  <a:gd name="connsiteX7" fmla="*/ 684651 w 771956"/>
                  <a:gd name="connsiteY7" fmla="*/ 611131 h 611131"/>
                  <a:gd name="connsiteX8" fmla="*/ 583562 w 771956"/>
                  <a:gd name="connsiteY8" fmla="*/ 220558 h 611131"/>
                  <a:gd name="connsiteX9" fmla="*/ 537612 w 771956"/>
                  <a:gd name="connsiteY9" fmla="*/ 238938 h 611131"/>
                  <a:gd name="connsiteX10" fmla="*/ 537612 w 771956"/>
                  <a:gd name="connsiteY10" fmla="*/ 555992 h 611131"/>
                  <a:gd name="connsiteX11" fmla="*/ 225154 w 771956"/>
                  <a:gd name="connsiteY11" fmla="*/ 555992 h 611131"/>
                  <a:gd name="connsiteX12" fmla="*/ 225154 w 771956"/>
                  <a:gd name="connsiteY12" fmla="*/ 229748 h 611131"/>
                  <a:gd name="connsiteX13" fmla="*/ 188394 w 771956"/>
                  <a:gd name="connsiteY13" fmla="*/ 234343 h 611131"/>
                  <a:gd name="connsiteX14" fmla="*/ 101089 w 771956"/>
                  <a:gd name="connsiteY14" fmla="*/ 592751 h 611131"/>
                  <a:gd name="connsiteX0" fmla="*/ 101089 w 771956"/>
                  <a:gd name="connsiteY0" fmla="*/ 592751 h 611131"/>
                  <a:gd name="connsiteX1" fmla="*/ 0 w 771956"/>
                  <a:gd name="connsiteY1" fmla="*/ 583561 h 611131"/>
                  <a:gd name="connsiteX2" fmla="*/ 133254 w 771956"/>
                  <a:gd name="connsiteY2" fmla="*/ 87304 h 611131"/>
                  <a:gd name="connsiteX3" fmla="*/ 349218 w 771956"/>
                  <a:gd name="connsiteY3" fmla="*/ 0 h 611131"/>
                  <a:gd name="connsiteX4" fmla="*/ 422738 w 771956"/>
                  <a:gd name="connsiteY4" fmla="*/ 4595 h 611131"/>
                  <a:gd name="connsiteX5" fmla="*/ 634106 w 771956"/>
                  <a:gd name="connsiteY5" fmla="*/ 68924 h 611131"/>
                  <a:gd name="connsiteX6" fmla="*/ 771956 w 771956"/>
                  <a:gd name="connsiteY6" fmla="*/ 588156 h 611131"/>
                  <a:gd name="connsiteX7" fmla="*/ 684651 w 771956"/>
                  <a:gd name="connsiteY7" fmla="*/ 611131 h 611131"/>
                  <a:gd name="connsiteX8" fmla="*/ 583562 w 771956"/>
                  <a:gd name="connsiteY8" fmla="*/ 220558 h 611131"/>
                  <a:gd name="connsiteX9" fmla="*/ 537612 w 771956"/>
                  <a:gd name="connsiteY9" fmla="*/ 238938 h 611131"/>
                  <a:gd name="connsiteX10" fmla="*/ 537612 w 771956"/>
                  <a:gd name="connsiteY10" fmla="*/ 555992 h 611131"/>
                  <a:gd name="connsiteX11" fmla="*/ 225154 w 771956"/>
                  <a:gd name="connsiteY11" fmla="*/ 555992 h 611131"/>
                  <a:gd name="connsiteX12" fmla="*/ 225154 w 771956"/>
                  <a:gd name="connsiteY12" fmla="*/ 229748 h 611131"/>
                  <a:gd name="connsiteX13" fmla="*/ 188394 w 771956"/>
                  <a:gd name="connsiteY13" fmla="*/ 234343 h 611131"/>
                  <a:gd name="connsiteX14" fmla="*/ 101089 w 771956"/>
                  <a:gd name="connsiteY14" fmla="*/ 592751 h 611131"/>
                  <a:gd name="connsiteX0" fmla="*/ 101089 w 771956"/>
                  <a:gd name="connsiteY0" fmla="*/ 592751 h 611131"/>
                  <a:gd name="connsiteX1" fmla="*/ 0 w 771956"/>
                  <a:gd name="connsiteY1" fmla="*/ 583561 h 611131"/>
                  <a:gd name="connsiteX2" fmla="*/ 133254 w 771956"/>
                  <a:gd name="connsiteY2" fmla="*/ 87304 h 611131"/>
                  <a:gd name="connsiteX3" fmla="*/ 349218 w 771956"/>
                  <a:gd name="connsiteY3" fmla="*/ 0 h 611131"/>
                  <a:gd name="connsiteX4" fmla="*/ 422738 w 771956"/>
                  <a:gd name="connsiteY4" fmla="*/ 4595 h 611131"/>
                  <a:gd name="connsiteX5" fmla="*/ 634106 w 771956"/>
                  <a:gd name="connsiteY5" fmla="*/ 68924 h 611131"/>
                  <a:gd name="connsiteX6" fmla="*/ 771956 w 771956"/>
                  <a:gd name="connsiteY6" fmla="*/ 588156 h 611131"/>
                  <a:gd name="connsiteX7" fmla="*/ 684651 w 771956"/>
                  <a:gd name="connsiteY7" fmla="*/ 611131 h 611131"/>
                  <a:gd name="connsiteX8" fmla="*/ 583562 w 771956"/>
                  <a:gd name="connsiteY8" fmla="*/ 220558 h 611131"/>
                  <a:gd name="connsiteX9" fmla="*/ 537612 w 771956"/>
                  <a:gd name="connsiteY9" fmla="*/ 238938 h 611131"/>
                  <a:gd name="connsiteX10" fmla="*/ 537612 w 771956"/>
                  <a:gd name="connsiteY10" fmla="*/ 555992 h 611131"/>
                  <a:gd name="connsiteX11" fmla="*/ 225154 w 771956"/>
                  <a:gd name="connsiteY11" fmla="*/ 555992 h 611131"/>
                  <a:gd name="connsiteX12" fmla="*/ 225154 w 771956"/>
                  <a:gd name="connsiteY12" fmla="*/ 229748 h 611131"/>
                  <a:gd name="connsiteX13" fmla="*/ 188394 w 771956"/>
                  <a:gd name="connsiteY13" fmla="*/ 234343 h 611131"/>
                  <a:gd name="connsiteX14" fmla="*/ 101089 w 771956"/>
                  <a:gd name="connsiteY14" fmla="*/ 592751 h 611131"/>
                  <a:gd name="connsiteX0" fmla="*/ 101089 w 771956"/>
                  <a:gd name="connsiteY0" fmla="*/ 592751 h 611131"/>
                  <a:gd name="connsiteX1" fmla="*/ 0 w 771956"/>
                  <a:gd name="connsiteY1" fmla="*/ 583561 h 611131"/>
                  <a:gd name="connsiteX2" fmla="*/ 133254 w 771956"/>
                  <a:gd name="connsiteY2" fmla="*/ 87304 h 611131"/>
                  <a:gd name="connsiteX3" fmla="*/ 349218 w 771956"/>
                  <a:gd name="connsiteY3" fmla="*/ 0 h 611131"/>
                  <a:gd name="connsiteX4" fmla="*/ 422738 w 771956"/>
                  <a:gd name="connsiteY4" fmla="*/ 4595 h 611131"/>
                  <a:gd name="connsiteX5" fmla="*/ 634106 w 771956"/>
                  <a:gd name="connsiteY5" fmla="*/ 68924 h 611131"/>
                  <a:gd name="connsiteX6" fmla="*/ 771956 w 771956"/>
                  <a:gd name="connsiteY6" fmla="*/ 588156 h 611131"/>
                  <a:gd name="connsiteX7" fmla="*/ 684651 w 771956"/>
                  <a:gd name="connsiteY7" fmla="*/ 611131 h 611131"/>
                  <a:gd name="connsiteX8" fmla="*/ 583562 w 771956"/>
                  <a:gd name="connsiteY8" fmla="*/ 220558 h 611131"/>
                  <a:gd name="connsiteX9" fmla="*/ 537612 w 771956"/>
                  <a:gd name="connsiteY9" fmla="*/ 238938 h 611131"/>
                  <a:gd name="connsiteX10" fmla="*/ 537612 w 771956"/>
                  <a:gd name="connsiteY10" fmla="*/ 555992 h 611131"/>
                  <a:gd name="connsiteX11" fmla="*/ 225154 w 771956"/>
                  <a:gd name="connsiteY11" fmla="*/ 555992 h 611131"/>
                  <a:gd name="connsiteX12" fmla="*/ 225154 w 771956"/>
                  <a:gd name="connsiteY12" fmla="*/ 229748 h 611131"/>
                  <a:gd name="connsiteX13" fmla="*/ 188394 w 771956"/>
                  <a:gd name="connsiteY13" fmla="*/ 234343 h 611131"/>
                  <a:gd name="connsiteX14" fmla="*/ 101089 w 771956"/>
                  <a:gd name="connsiteY14" fmla="*/ 592751 h 611131"/>
                  <a:gd name="connsiteX0" fmla="*/ 101089 w 771956"/>
                  <a:gd name="connsiteY0" fmla="*/ 592751 h 611131"/>
                  <a:gd name="connsiteX1" fmla="*/ 0 w 771956"/>
                  <a:gd name="connsiteY1" fmla="*/ 583561 h 611131"/>
                  <a:gd name="connsiteX2" fmla="*/ 133254 w 771956"/>
                  <a:gd name="connsiteY2" fmla="*/ 87304 h 611131"/>
                  <a:gd name="connsiteX3" fmla="*/ 349218 w 771956"/>
                  <a:gd name="connsiteY3" fmla="*/ 0 h 611131"/>
                  <a:gd name="connsiteX4" fmla="*/ 422738 w 771956"/>
                  <a:gd name="connsiteY4" fmla="*/ 2214 h 611131"/>
                  <a:gd name="connsiteX5" fmla="*/ 634106 w 771956"/>
                  <a:gd name="connsiteY5" fmla="*/ 68924 h 611131"/>
                  <a:gd name="connsiteX6" fmla="*/ 771956 w 771956"/>
                  <a:gd name="connsiteY6" fmla="*/ 588156 h 611131"/>
                  <a:gd name="connsiteX7" fmla="*/ 684651 w 771956"/>
                  <a:gd name="connsiteY7" fmla="*/ 611131 h 611131"/>
                  <a:gd name="connsiteX8" fmla="*/ 583562 w 771956"/>
                  <a:gd name="connsiteY8" fmla="*/ 220558 h 611131"/>
                  <a:gd name="connsiteX9" fmla="*/ 537612 w 771956"/>
                  <a:gd name="connsiteY9" fmla="*/ 238938 h 611131"/>
                  <a:gd name="connsiteX10" fmla="*/ 537612 w 771956"/>
                  <a:gd name="connsiteY10" fmla="*/ 555992 h 611131"/>
                  <a:gd name="connsiteX11" fmla="*/ 225154 w 771956"/>
                  <a:gd name="connsiteY11" fmla="*/ 555992 h 611131"/>
                  <a:gd name="connsiteX12" fmla="*/ 225154 w 771956"/>
                  <a:gd name="connsiteY12" fmla="*/ 229748 h 611131"/>
                  <a:gd name="connsiteX13" fmla="*/ 188394 w 771956"/>
                  <a:gd name="connsiteY13" fmla="*/ 234343 h 611131"/>
                  <a:gd name="connsiteX14" fmla="*/ 101089 w 771956"/>
                  <a:gd name="connsiteY14" fmla="*/ 592751 h 611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1956" h="611131">
                    <a:moveTo>
                      <a:pt x="101089" y="592751"/>
                    </a:moveTo>
                    <a:lnTo>
                      <a:pt x="0" y="583561"/>
                    </a:lnTo>
                    <a:lnTo>
                      <a:pt x="133254" y="87304"/>
                    </a:lnTo>
                    <a:cubicBezTo>
                      <a:pt x="145711" y="62965"/>
                      <a:pt x="277230" y="29101"/>
                      <a:pt x="349218" y="0"/>
                    </a:cubicBezTo>
                    <a:lnTo>
                      <a:pt x="422738" y="2214"/>
                    </a:lnTo>
                    <a:cubicBezTo>
                      <a:pt x="493194" y="23657"/>
                      <a:pt x="625562" y="47481"/>
                      <a:pt x="634106" y="68924"/>
                    </a:cubicBezTo>
                    <a:lnTo>
                      <a:pt x="771956" y="588156"/>
                    </a:lnTo>
                    <a:lnTo>
                      <a:pt x="684651" y="611131"/>
                    </a:lnTo>
                    <a:lnTo>
                      <a:pt x="583562" y="220558"/>
                    </a:lnTo>
                    <a:cubicBezTo>
                      <a:pt x="573008" y="193347"/>
                      <a:pt x="552929" y="232811"/>
                      <a:pt x="537612" y="238938"/>
                    </a:cubicBezTo>
                    <a:lnTo>
                      <a:pt x="537612" y="555992"/>
                    </a:lnTo>
                    <a:lnTo>
                      <a:pt x="225154" y="555992"/>
                    </a:lnTo>
                    <a:lnTo>
                      <a:pt x="225154" y="229748"/>
                    </a:lnTo>
                    <a:cubicBezTo>
                      <a:pt x="212901" y="231280"/>
                      <a:pt x="198266" y="213761"/>
                      <a:pt x="188394" y="234343"/>
                    </a:cubicBezTo>
                    <a:lnTo>
                      <a:pt x="101089" y="59275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0" name="任意多边形 14"/>
              <p:cNvSpPr/>
              <p:nvPr/>
            </p:nvSpPr>
            <p:spPr>
              <a:xfrm>
                <a:off x="1647825" y="5272089"/>
                <a:ext cx="107156" cy="76972"/>
              </a:xfrm>
              <a:custGeom>
                <a:avLst/>
                <a:gdLst>
                  <a:gd name="connsiteX0" fmla="*/ 107156 w 107156"/>
                  <a:gd name="connsiteY0" fmla="*/ 23812 h 76200"/>
                  <a:gd name="connsiteX1" fmla="*/ 0 w 107156"/>
                  <a:gd name="connsiteY1" fmla="*/ 0 h 76200"/>
                  <a:gd name="connsiteX2" fmla="*/ 42863 w 107156"/>
                  <a:gd name="connsiteY2" fmla="*/ 76200 h 76200"/>
                  <a:gd name="connsiteX3" fmla="*/ 107156 w 107156"/>
                  <a:gd name="connsiteY3" fmla="*/ 23812 h 76200"/>
                  <a:gd name="connsiteX0" fmla="*/ 107156 w 107156"/>
                  <a:gd name="connsiteY0" fmla="*/ 23812 h 76200"/>
                  <a:gd name="connsiteX1" fmla="*/ 0 w 107156"/>
                  <a:gd name="connsiteY1" fmla="*/ 0 h 76200"/>
                  <a:gd name="connsiteX2" fmla="*/ 42863 w 107156"/>
                  <a:gd name="connsiteY2" fmla="*/ 76200 h 76200"/>
                  <a:gd name="connsiteX3" fmla="*/ 107156 w 107156"/>
                  <a:gd name="connsiteY3" fmla="*/ 23812 h 76200"/>
                  <a:gd name="connsiteX0" fmla="*/ 107156 w 107156"/>
                  <a:gd name="connsiteY0" fmla="*/ 23812 h 76200"/>
                  <a:gd name="connsiteX1" fmla="*/ 0 w 107156"/>
                  <a:gd name="connsiteY1" fmla="*/ 0 h 76200"/>
                  <a:gd name="connsiteX2" fmla="*/ 42863 w 107156"/>
                  <a:gd name="connsiteY2" fmla="*/ 76200 h 76200"/>
                  <a:gd name="connsiteX3" fmla="*/ 107156 w 107156"/>
                  <a:gd name="connsiteY3" fmla="*/ 23812 h 76200"/>
                  <a:gd name="connsiteX0" fmla="*/ 107156 w 107156"/>
                  <a:gd name="connsiteY0" fmla="*/ 23812 h 76857"/>
                  <a:gd name="connsiteX1" fmla="*/ 0 w 107156"/>
                  <a:gd name="connsiteY1" fmla="*/ 0 h 76857"/>
                  <a:gd name="connsiteX2" fmla="*/ 42863 w 107156"/>
                  <a:gd name="connsiteY2" fmla="*/ 76200 h 76857"/>
                  <a:gd name="connsiteX3" fmla="*/ 107156 w 107156"/>
                  <a:gd name="connsiteY3" fmla="*/ 23812 h 76857"/>
                  <a:gd name="connsiteX0" fmla="*/ 107156 w 107156"/>
                  <a:gd name="connsiteY0" fmla="*/ 23812 h 76972"/>
                  <a:gd name="connsiteX1" fmla="*/ 0 w 107156"/>
                  <a:gd name="connsiteY1" fmla="*/ 0 h 76972"/>
                  <a:gd name="connsiteX2" fmla="*/ 42863 w 107156"/>
                  <a:gd name="connsiteY2" fmla="*/ 76200 h 76972"/>
                  <a:gd name="connsiteX3" fmla="*/ 107156 w 107156"/>
                  <a:gd name="connsiteY3" fmla="*/ 23812 h 76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7156" h="76972">
                    <a:moveTo>
                      <a:pt x="107156" y="23812"/>
                    </a:moveTo>
                    <a:lnTo>
                      <a:pt x="0" y="0"/>
                    </a:lnTo>
                    <a:cubicBezTo>
                      <a:pt x="1" y="56356"/>
                      <a:pt x="16668" y="67469"/>
                      <a:pt x="42863" y="76200"/>
                    </a:cubicBezTo>
                    <a:cubicBezTo>
                      <a:pt x="73819" y="82549"/>
                      <a:pt x="95250" y="48419"/>
                      <a:pt x="107156" y="238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1" name="任意多边形 15"/>
              <p:cNvSpPr/>
              <p:nvPr/>
            </p:nvSpPr>
            <p:spPr>
              <a:xfrm flipH="1">
                <a:off x="2344848" y="5272089"/>
                <a:ext cx="107156" cy="76972"/>
              </a:xfrm>
              <a:custGeom>
                <a:avLst/>
                <a:gdLst>
                  <a:gd name="connsiteX0" fmla="*/ 107156 w 107156"/>
                  <a:gd name="connsiteY0" fmla="*/ 23812 h 76200"/>
                  <a:gd name="connsiteX1" fmla="*/ 0 w 107156"/>
                  <a:gd name="connsiteY1" fmla="*/ 0 h 76200"/>
                  <a:gd name="connsiteX2" fmla="*/ 42863 w 107156"/>
                  <a:gd name="connsiteY2" fmla="*/ 76200 h 76200"/>
                  <a:gd name="connsiteX3" fmla="*/ 107156 w 107156"/>
                  <a:gd name="connsiteY3" fmla="*/ 23812 h 76200"/>
                  <a:gd name="connsiteX0" fmla="*/ 107156 w 107156"/>
                  <a:gd name="connsiteY0" fmla="*/ 23812 h 76200"/>
                  <a:gd name="connsiteX1" fmla="*/ 0 w 107156"/>
                  <a:gd name="connsiteY1" fmla="*/ 0 h 76200"/>
                  <a:gd name="connsiteX2" fmla="*/ 42863 w 107156"/>
                  <a:gd name="connsiteY2" fmla="*/ 76200 h 76200"/>
                  <a:gd name="connsiteX3" fmla="*/ 107156 w 107156"/>
                  <a:gd name="connsiteY3" fmla="*/ 23812 h 76200"/>
                  <a:gd name="connsiteX0" fmla="*/ 107156 w 107156"/>
                  <a:gd name="connsiteY0" fmla="*/ 23812 h 76200"/>
                  <a:gd name="connsiteX1" fmla="*/ 0 w 107156"/>
                  <a:gd name="connsiteY1" fmla="*/ 0 h 76200"/>
                  <a:gd name="connsiteX2" fmla="*/ 42863 w 107156"/>
                  <a:gd name="connsiteY2" fmla="*/ 76200 h 76200"/>
                  <a:gd name="connsiteX3" fmla="*/ 107156 w 107156"/>
                  <a:gd name="connsiteY3" fmla="*/ 23812 h 76200"/>
                  <a:gd name="connsiteX0" fmla="*/ 107156 w 107156"/>
                  <a:gd name="connsiteY0" fmla="*/ 23812 h 76857"/>
                  <a:gd name="connsiteX1" fmla="*/ 0 w 107156"/>
                  <a:gd name="connsiteY1" fmla="*/ 0 h 76857"/>
                  <a:gd name="connsiteX2" fmla="*/ 42863 w 107156"/>
                  <a:gd name="connsiteY2" fmla="*/ 76200 h 76857"/>
                  <a:gd name="connsiteX3" fmla="*/ 107156 w 107156"/>
                  <a:gd name="connsiteY3" fmla="*/ 23812 h 76857"/>
                  <a:gd name="connsiteX0" fmla="*/ 107156 w 107156"/>
                  <a:gd name="connsiteY0" fmla="*/ 23812 h 76972"/>
                  <a:gd name="connsiteX1" fmla="*/ 0 w 107156"/>
                  <a:gd name="connsiteY1" fmla="*/ 0 h 76972"/>
                  <a:gd name="connsiteX2" fmla="*/ 42863 w 107156"/>
                  <a:gd name="connsiteY2" fmla="*/ 76200 h 76972"/>
                  <a:gd name="connsiteX3" fmla="*/ 107156 w 107156"/>
                  <a:gd name="connsiteY3" fmla="*/ 23812 h 76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7156" h="76972">
                    <a:moveTo>
                      <a:pt x="107156" y="23812"/>
                    </a:moveTo>
                    <a:lnTo>
                      <a:pt x="0" y="0"/>
                    </a:lnTo>
                    <a:cubicBezTo>
                      <a:pt x="1" y="56356"/>
                      <a:pt x="16668" y="67469"/>
                      <a:pt x="42863" y="76200"/>
                    </a:cubicBezTo>
                    <a:cubicBezTo>
                      <a:pt x="73819" y="82549"/>
                      <a:pt x="95250" y="48419"/>
                      <a:pt x="107156" y="238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2" name="任意多边形 16"/>
              <p:cNvSpPr/>
              <p:nvPr/>
            </p:nvSpPr>
            <p:spPr>
              <a:xfrm>
                <a:off x="2350293" y="5366534"/>
                <a:ext cx="113830" cy="412760"/>
              </a:xfrm>
              <a:custGeom>
                <a:avLst/>
                <a:gdLst>
                  <a:gd name="connsiteX0" fmla="*/ 34055 w 113830"/>
                  <a:gd name="connsiteY0" fmla="*/ 0 h 412760"/>
                  <a:gd name="connsiteX1" fmla="*/ 79774 w 113830"/>
                  <a:gd name="connsiteY1" fmla="*/ 0 h 412760"/>
                  <a:gd name="connsiteX2" fmla="*/ 79774 w 113830"/>
                  <a:gd name="connsiteY2" fmla="*/ 17472 h 412760"/>
                  <a:gd name="connsiteX3" fmla="*/ 94858 w 113830"/>
                  <a:gd name="connsiteY3" fmla="*/ 17472 h 412760"/>
                  <a:gd name="connsiteX4" fmla="*/ 113830 w 113830"/>
                  <a:gd name="connsiteY4" fmla="*/ 36444 h 412760"/>
                  <a:gd name="connsiteX5" fmla="*/ 113830 w 113830"/>
                  <a:gd name="connsiteY5" fmla="*/ 393788 h 412760"/>
                  <a:gd name="connsiteX6" fmla="*/ 94858 w 113830"/>
                  <a:gd name="connsiteY6" fmla="*/ 412760 h 412760"/>
                  <a:gd name="connsiteX7" fmla="*/ 18972 w 113830"/>
                  <a:gd name="connsiteY7" fmla="*/ 412760 h 412760"/>
                  <a:gd name="connsiteX8" fmla="*/ 0 w 113830"/>
                  <a:gd name="connsiteY8" fmla="*/ 393788 h 412760"/>
                  <a:gd name="connsiteX9" fmla="*/ 0 w 113830"/>
                  <a:gd name="connsiteY9" fmla="*/ 36444 h 412760"/>
                  <a:gd name="connsiteX10" fmla="*/ 18972 w 113830"/>
                  <a:gd name="connsiteY10" fmla="*/ 17472 h 412760"/>
                  <a:gd name="connsiteX11" fmla="*/ 34055 w 113830"/>
                  <a:gd name="connsiteY11" fmla="*/ 17472 h 412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3830" h="412760">
                    <a:moveTo>
                      <a:pt x="34055" y="0"/>
                    </a:moveTo>
                    <a:lnTo>
                      <a:pt x="79774" y="0"/>
                    </a:lnTo>
                    <a:lnTo>
                      <a:pt x="79774" y="17472"/>
                    </a:lnTo>
                    <a:lnTo>
                      <a:pt x="94858" y="17472"/>
                    </a:lnTo>
                    <a:cubicBezTo>
                      <a:pt x="105336" y="17472"/>
                      <a:pt x="113830" y="25966"/>
                      <a:pt x="113830" y="36444"/>
                    </a:cubicBezTo>
                    <a:lnTo>
                      <a:pt x="113830" y="393788"/>
                    </a:lnTo>
                    <a:cubicBezTo>
                      <a:pt x="113830" y="404266"/>
                      <a:pt x="105336" y="412760"/>
                      <a:pt x="94858" y="412760"/>
                    </a:cubicBezTo>
                    <a:lnTo>
                      <a:pt x="18972" y="412760"/>
                    </a:lnTo>
                    <a:cubicBezTo>
                      <a:pt x="8494" y="412760"/>
                      <a:pt x="0" y="404266"/>
                      <a:pt x="0" y="393788"/>
                    </a:cubicBezTo>
                    <a:lnTo>
                      <a:pt x="0" y="36444"/>
                    </a:lnTo>
                    <a:cubicBezTo>
                      <a:pt x="0" y="25966"/>
                      <a:pt x="8494" y="17472"/>
                      <a:pt x="18972" y="17472"/>
                    </a:cubicBezTo>
                    <a:lnTo>
                      <a:pt x="34055" y="1747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3" name="任意多边形 17"/>
              <p:cNvSpPr/>
              <p:nvPr/>
            </p:nvSpPr>
            <p:spPr>
              <a:xfrm>
                <a:off x="1900234" y="5253040"/>
                <a:ext cx="311951" cy="728962"/>
              </a:xfrm>
              <a:custGeom>
                <a:avLst/>
                <a:gdLst>
                  <a:gd name="connsiteX0" fmla="*/ 311943 w 311943"/>
                  <a:gd name="connsiteY0" fmla="*/ 647700 h 669131"/>
                  <a:gd name="connsiteX1" fmla="*/ 311943 w 311943"/>
                  <a:gd name="connsiteY1" fmla="*/ 0 h 669131"/>
                  <a:gd name="connsiteX2" fmla="*/ 0 w 311943"/>
                  <a:gd name="connsiteY2" fmla="*/ 0 h 669131"/>
                  <a:gd name="connsiteX3" fmla="*/ 0 w 311943"/>
                  <a:gd name="connsiteY3" fmla="*/ 669131 h 669131"/>
                  <a:gd name="connsiteX4" fmla="*/ 111918 w 311943"/>
                  <a:gd name="connsiteY4" fmla="*/ 669131 h 669131"/>
                  <a:gd name="connsiteX5" fmla="*/ 111918 w 311943"/>
                  <a:gd name="connsiteY5" fmla="*/ 92868 h 669131"/>
                  <a:gd name="connsiteX6" fmla="*/ 192881 w 311943"/>
                  <a:gd name="connsiteY6" fmla="*/ 92868 h 669131"/>
                  <a:gd name="connsiteX7" fmla="*/ 192881 w 311943"/>
                  <a:gd name="connsiteY7" fmla="*/ 652462 h 669131"/>
                  <a:gd name="connsiteX8" fmla="*/ 311943 w 311943"/>
                  <a:gd name="connsiteY8" fmla="*/ 647700 h 669131"/>
                  <a:gd name="connsiteX0" fmla="*/ 312037 w 312037"/>
                  <a:gd name="connsiteY0" fmla="*/ 647700 h 695589"/>
                  <a:gd name="connsiteX1" fmla="*/ 312037 w 312037"/>
                  <a:gd name="connsiteY1" fmla="*/ 0 h 695589"/>
                  <a:gd name="connsiteX2" fmla="*/ 94 w 312037"/>
                  <a:gd name="connsiteY2" fmla="*/ 0 h 695589"/>
                  <a:gd name="connsiteX3" fmla="*/ 94 w 312037"/>
                  <a:gd name="connsiteY3" fmla="*/ 669131 h 695589"/>
                  <a:gd name="connsiteX4" fmla="*/ 112012 w 312037"/>
                  <a:gd name="connsiteY4" fmla="*/ 669131 h 695589"/>
                  <a:gd name="connsiteX5" fmla="*/ 112012 w 312037"/>
                  <a:gd name="connsiteY5" fmla="*/ 92868 h 695589"/>
                  <a:gd name="connsiteX6" fmla="*/ 192975 w 312037"/>
                  <a:gd name="connsiteY6" fmla="*/ 92868 h 695589"/>
                  <a:gd name="connsiteX7" fmla="*/ 192975 w 312037"/>
                  <a:gd name="connsiteY7" fmla="*/ 652462 h 695589"/>
                  <a:gd name="connsiteX8" fmla="*/ 312037 w 312037"/>
                  <a:gd name="connsiteY8" fmla="*/ 647700 h 695589"/>
                  <a:gd name="connsiteX0" fmla="*/ 312010 w 312010"/>
                  <a:gd name="connsiteY0" fmla="*/ 647700 h 712012"/>
                  <a:gd name="connsiteX1" fmla="*/ 312010 w 312010"/>
                  <a:gd name="connsiteY1" fmla="*/ 0 h 712012"/>
                  <a:gd name="connsiteX2" fmla="*/ 67 w 312010"/>
                  <a:gd name="connsiteY2" fmla="*/ 0 h 712012"/>
                  <a:gd name="connsiteX3" fmla="*/ 67 w 312010"/>
                  <a:gd name="connsiteY3" fmla="*/ 669131 h 712012"/>
                  <a:gd name="connsiteX4" fmla="*/ 111985 w 312010"/>
                  <a:gd name="connsiteY4" fmla="*/ 669131 h 712012"/>
                  <a:gd name="connsiteX5" fmla="*/ 111985 w 312010"/>
                  <a:gd name="connsiteY5" fmla="*/ 92868 h 712012"/>
                  <a:gd name="connsiteX6" fmla="*/ 192948 w 312010"/>
                  <a:gd name="connsiteY6" fmla="*/ 92868 h 712012"/>
                  <a:gd name="connsiteX7" fmla="*/ 192948 w 312010"/>
                  <a:gd name="connsiteY7" fmla="*/ 652462 h 712012"/>
                  <a:gd name="connsiteX8" fmla="*/ 312010 w 312010"/>
                  <a:gd name="connsiteY8" fmla="*/ 647700 h 712012"/>
                  <a:gd name="connsiteX0" fmla="*/ 312010 w 312010"/>
                  <a:gd name="connsiteY0" fmla="*/ 647700 h 712012"/>
                  <a:gd name="connsiteX1" fmla="*/ 312010 w 312010"/>
                  <a:gd name="connsiteY1" fmla="*/ 0 h 712012"/>
                  <a:gd name="connsiteX2" fmla="*/ 67 w 312010"/>
                  <a:gd name="connsiteY2" fmla="*/ 0 h 712012"/>
                  <a:gd name="connsiteX3" fmla="*/ 67 w 312010"/>
                  <a:gd name="connsiteY3" fmla="*/ 669131 h 712012"/>
                  <a:gd name="connsiteX4" fmla="*/ 111985 w 312010"/>
                  <a:gd name="connsiteY4" fmla="*/ 669131 h 712012"/>
                  <a:gd name="connsiteX5" fmla="*/ 111985 w 312010"/>
                  <a:gd name="connsiteY5" fmla="*/ 92868 h 712012"/>
                  <a:gd name="connsiteX6" fmla="*/ 192948 w 312010"/>
                  <a:gd name="connsiteY6" fmla="*/ 92868 h 712012"/>
                  <a:gd name="connsiteX7" fmla="*/ 192948 w 312010"/>
                  <a:gd name="connsiteY7" fmla="*/ 652462 h 712012"/>
                  <a:gd name="connsiteX8" fmla="*/ 312010 w 312010"/>
                  <a:gd name="connsiteY8" fmla="*/ 647700 h 712012"/>
                  <a:gd name="connsiteX0" fmla="*/ 312010 w 312013"/>
                  <a:gd name="connsiteY0" fmla="*/ 647700 h 719108"/>
                  <a:gd name="connsiteX1" fmla="*/ 312010 w 312013"/>
                  <a:gd name="connsiteY1" fmla="*/ 0 h 719108"/>
                  <a:gd name="connsiteX2" fmla="*/ 67 w 312013"/>
                  <a:gd name="connsiteY2" fmla="*/ 0 h 719108"/>
                  <a:gd name="connsiteX3" fmla="*/ 67 w 312013"/>
                  <a:gd name="connsiteY3" fmla="*/ 669131 h 719108"/>
                  <a:gd name="connsiteX4" fmla="*/ 111985 w 312013"/>
                  <a:gd name="connsiteY4" fmla="*/ 669131 h 719108"/>
                  <a:gd name="connsiteX5" fmla="*/ 111985 w 312013"/>
                  <a:gd name="connsiteY5" fmla="*/ 92868 h 719108"/>
                  <a:gd name="connsiteX6" fmla="*/ 192948 w 312013"/>
                  <a:gd name="connsiteY6" fmla="*/ 92868 h 719108"/>
                  <a:gd name="connsiteX7" fmla="*/ 192948 w 312013"/>
                  <a:gd name="connsiteY7" fmla="*/ 652462 h 719108"/>
                  <a:gd name="connsiteX8" fmla="*/ 312010 w 312013"/>
                  <a:gd name="connsiteY8" fmla="*/ 647700 h 719108"/>
                  <a:gd name="connsiteX0" fmla="*/ 311948 w 311951"/>
                  <a:gd name="connsiteY0" fmla="*/ 647700 h 720495"/>
                  <a:gd name="connsiteX1" fmla="*/ 311948 w 311951"/>
                  <a:gd name="connsiteY1" fmla="*/ 0 h 720495"/>
                  <a:gd name="connsiteX2" fmla="*/ 5 w 311951"/>
                  <a:gd name="connsiteY2" fmla="*/ 0 h 720495"/>
                  <a:gd name="connsiteX3" fmla="*/ 5 w 311951"/>
                  <a:gd name="connsiteY3" fmla="*/ 669131 h 720495"/>
                  <a:gd name="connsiteX4" fmla="*/ 111923 w 311951"/>
                  <a:gd name="connsiteY4" fmla="*/ 669131 h 720495"/>
                  <a:gd name="connsiteX5" fmla="*/ 111923 w 311951"/>
                  <a:gd name="connsiteY5" fmla="*/ 92868 h 720495"/>
                  <a:gd name="connsiteX6" fmla="*/ 192886 w 311951"/>
                  <a:gd name="connsiteY6" fmla="*/ 92868 h 720495"/>
                  <a:gd name="connsiteX7" fmla="*/ 192886 w 311951"/>
                  <a:gd name="connsiteY7" fmla="*/ 652462 h 720495"/>
                  <a:gd name="connsiteX8" fmla="*/ 311948 w 311951"/>
                  <a:gd name="connsiteY8" fmla="*/ 647700 h 720495"/>
                  <a:gd name="connsiteX0" fmla="*/ 311948 w 311951"/>
                  <a:gd name="connsiteY0" fmla="*/ 647700 h 728962"/>
                  <a:gd name="connsiteX1" fmla="*/ 311948 w 311951"/>
                  <a:gd name="connsiteY1" fmla="*/ 0 h 728962"/>
                  <a:gd name="connsiteX2" fmla="*/ 5 w 311951"/>
                  <a:gd name="connsiteY2" fmla="*/ 0 h 728962"/>
                  <a:gd name="connsiteX3" fmla="*/ 5 w 311951"/>
                  <a:gd name="connsiteY3" fmla="*/ 669131 h 728962"/>
                  <a:gd name="connsiteX4" fmla="*/ 111923 w 311951"/>
                  <a:gd name="connsiteY4" fmla="*/ 669131 h 728962"/>
                  <a:gd name="connsiteX5" fmla="*/ 111923 w 311951"/>
                  <a:gd name="connsiteY5" fmla="*/ 92868 h 728962"/>
                  <a:gd name="connsiteX6" fmla="*/ 192886 w 311951"/>
                  <a:gd name="connsiteY6" fmla="*/ 92868 h 728962"/>
                  <a:gd name="connsiteX7" fmla="*/ 192886 w 311951"/>
                  <a:gd name="connsiteY7" fmla="*/ 652462 h 728962"/>
                  <a:gd name="connsiteX8" fmla="*/ 311948 w 311951"/>
                  <a:gd name="connsiteY8" fmla="*/ 647700 h 728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1951" h="728962">
                    <a:moveTo>
                      <a:pt x="311948" y="647700"/>
                    </a:moveTo>
                    <a:lnTo>
                      <a:pt x="311948" y="0"/>
                    </a:lnTo>
                    <a:lnTo>
                      <a:pt x="5" y="0"/>
                    </a:lnTo>
                    <a:lnTo>
                      <a:pt x="5" y="669131"/>
                    </a:lnTo>
                    <a:cubicBezTo>
                      <a:pt x="-789" y="750093"/>
                      <a:pt x="107955" y="747712"/>
                      <a:pt x="111923" y="669131"/>
                    </a:cubicBezTo>
                    <a:lnTo>
                      <a:pt x="111923" y="92868"/>
                    </a:lnTo>
                    <a:lnTo>
                      <a:pt x="192886" y="92868"/>
                    </a:lnTo>
                    <a:lnTo>
                      <a:pt x="192886" y="652462"/>
                    </a:lnTo>
                    <a:cubicBezTo>
                      <a:pt x="192091" y="750888"/>
                      <a:pt x="312742" y="732630"/>
                      <a:pt x="311948" y="647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6" name="Freeform 33"/>
            <p:cNvSpPr>
              <a:spLocks noEditPoints="1"/>
            </p:cNvSpPr>
            <p:nvPr/>
          </p:nvSpPr>
          <p:spPr bwMode="auto">
            <a:xfrm>
              <a:off x="1472989" y="2861978"/>
              <a:ext cx="529919" cy="497683"/>
            </a:xfrm>
            <a:custGeom>
              <a:avLst/>
              <a:gdLst>
                <a:gd name="T0" fmla="*/ 21 w 643"/>
                <a:gd name="T1" fmla="*/ 477 h 603"/>
                <a:gd name="T2" fmla="*/ 459 w 643"/>
                <a:gd name="T3" fmla="*/ 359 h 603"/>
                <a:gd name="T4" fmla="*/ 420 w 643"/>
                <a:gd name="T5" fmla="*/ 494 h 603"/>
                <a:gd name="T6" fmla="*/ 407 w 643"/>
                <a:gd name="T7" fmla="*/ 377 h 603"/>
                <a:gd name="T8" fmla="*/ 408 w 643"/>
                <a:gd name="T9" fmla="*/ 272 h 603"/>
                <a:gd name="T10" fmla="*/ 397 w 643"/>
                <a:gd name="T11" fmla="*/ 276 h 603"/>
                <a:gd name="T12" fmla="*/ 405 w 643"/>
                <a:gd name="T13" fmla="*/ 292 h 603"/>
                <a:gd name="T14" fmla="*/ 415 w 643"/>
                <a:gd name="T15" fmla="*/ 288 h 603"/>
                <a:gd name="T16" fmla="*/ 356 w 643"/>
                <a:gd name="T17" fmla="*/ 302 h 603"/>
                <a:gd name="T18" fmla="*/ 360 w 643"/>
                <a:gd name="T19" fmla="*/ 322 h 603"/>
                <a:gd name="T20" fmla="*/ 368 w 643"/>
                <a:gd name="T21" fmla="*/ 315 h 603"/>
                <a:gd name="T22" fmla="*/ 324 w 643"/>
                <a:gd name="T23" fmla="*/ 341 h 603"/>
                <a:gd name="T24" fmla="*/ 319 w 643"/>
                <a:gd name="T25" fmla="*/ 351 h 603"/>
                <a:gd name="T26" fmla="*/ 335 w 643"/>
                <a:gd name="T27" fmla="*/ 359 h 603"/>
                <a:gd name="T28" fmla="*/ 340 w 643"/>
                <a:gd name="T29" fmla="*/ 349 h 603"/>
                <a:gd name="T30" fmla="*/ 305 w 643"/>
                <a:gd name="T31" fmla="*/ 399 h 603"/>
                <a:gd name="T32" fmla="*/ 322 w 643"/>
                <a:gd name="T33" fmla="*/ 411 h 603"/>
                <a:gd name="T34" fmla="*/ 323 w 643"/>
                <a:gd name="T35" fmla="*/ 400 h 603"/>
                <a:gd name="T36" fmla="*/ 308 w 643"/>
                <a:gd name="T37" fmla="*/ 450 h 603"/>
                <a:gd name="T38" fmla="*/ 311 w 643"/>
                <a:gd name="T39" fmla="*/ 461 h 603"/>
                <a:gd name="T40" fmla="*/ 327 w 643"/>
                <a:gd name="T41" fmla="*/ 455 h 603"/>
                <a:gd name="T42" fmla="*/ 324 w 643"/>
                <a:gd name="T43" fmla="*/ 444 h 603"/>
                <a:gd name="T44" fmla="*/ 332 w 643"/>
                <a:gd name="T45" fmla="*/ 505 h 603"/>
                <a:gd name="T46" fmla="*/ 353 w 643"/>
                <a:gd name="T47" fmla="*/ 503 h 603"/>
                <a:gd name="T48" fmla="*/ 346 w 643"/>
                <a:gd name="T49" fmla="*/ 495 h 603"/>
                <a:gd name="T50" fmla="*/ 367 w 643"/>
                <a:gd name="T51" fmla="*/ 541 h 603"/>
                <a:gd name="T52" fmla="*/ 377 w 643"/>
                <a:gd name="T53" fmla="*/ 547 h 603"/>
                <a:gd name="T54" fmla="*/ 386 w 643"/>
                <a:gd name="T55" fmla="*/ 532 h 603"/>
                <a:gd name="T56" fmla="*/ 377 w 643"/>
                <a:gd name="T57" fmla="*/ 526 h 603"/>
                <a:gd name="T58" fmla="*/ 423 w 643"/>
                <a:gd name="T59" fmla="*/ 566 h 603"/>
                <a:gd name="T60" fmla="*/ 434 w 643"/>
                <a:gd name="T61" fmla="*/ 568 h 603"/>
                <a:gd name="T62" fmla="*/ 427 w 643"/>
                <a:gd name="T63" fmla="*/ 549 h 603"/>
                <a:gd name="T64" fmla="*/ 472 w 643"/>
                <a:gd name="T65" fmla="*/ 569 h 603"/>
                <a:gd name="T66" fmla="*/ 484 w 643"/>
                <a:gd name="T67" fmla="*/ 568 h 603"/>
                <a:gd name="T68" fmla="*/ 483 w 643"/>
                <a:gd name="T69" fmla="*/ 550 h 603"/>
                <a:gd name="T70" fmla="*/ 472 w 643"/>
                <a:gd name="T71" fmla="*/ 552 h 603"/>
                <a:gd name="T72" fmla="*/ 530 w 643"/>
                <a:gd name="T73" fmla="*/ 551 h 603"/>
                <a:gd name="T74" fmla="*/ 540 w 643"/>
                <a:gd name="T75" fmla="*/ 545 h 603"/>
                <a:gd name="T76" fmla="*/ 524 w 643"/>
                <a:gd name="T77" fmla="*/ 535 h 603"/>
                <a:gd name="T78" fmla="*/ 570 w 643"/>
                <a:gd name="T79" fmla="*/ 521 h 603"/>
                <a:gd name="T80" fmla="*/ 577 w 643"/>
                <a:gd name="T81" fmla="*/ 512 h 603"/>
                <a:gd name="T82" fmla="*/ 565 w 643"/>
                <a:gd name="T83" fmla="*/ 499 h 603"/>
                <a:gd name="T84" fmla="*/ 559 w 643"/>
                <a:gd name="T85" fmla="*/ 507 h 603"/>
                <a:gd name="T86" fmla="*/ 601 w 643"/>
                <a:gd name="T87" fmla="*/ 469 h 603"/>
                <a:gd name="T88" fmla="*/ 605 w 643"/>
                <a:gd name="T89" fmla="*/ 457 h 603"/>
                <a:gd name="T90" fmla="*/ 586 w 643"/>
                <a:gd name="T91" fmla="*/ 459 h 603"/>
                <a:gd name="T92" fmla="*/ 610 w 643"/>
                <a:gd name="T93" fmla="*/ 419 h 603"/>
                <a:gd name="T94" fmla="*/ 610 w 643"/>
                <a:gd name="T95" fmla="*/ 408 h 603"/>
                <a:gd name="T96" fmla="*/ 592 w 643"/>
                <a:gd name="T97" fmla="*/ 406 h 603"/>
                <a:gd name="T98" fmla="*/ 593 w 643"/>
                <a:gd name="T99" fmla="*/ 417 h 603"/>
                <a:gd name="T100" fmla="*/ 599 w 643"/>
                <a:gd name="T101" fmla="*/ 358 h 603"/>
                <a:gd name="T102" fmla="*/ 594 w 643"/>
                <a:gd name="T103" fmla="*/ 347 h 603"/>
                <a:gd name="T104" fmla="*/ 581 w 643"/>
                <a:gd name="T105" fmla="*/ 363 h 603"/>
                <a:gd name="T106" fmla="*/ 573 w 643"/>
                <a:gd name="T107" fmla="*/ 316 h 603"/>
                <a:gd name="T108" fmla="*/ 565 w 643"/>
                <a:gd name="T109" fmla="*/ 308 h 603"/>
                <a:gd name="T110" fmla="*/ 550 w 643"/>
                <a:gd name="T111" fmla="*/ 318 h 603"/>
                <a:gd name="T112" fmla="*/ 557 w 643"/>
                <a:gd name="T113" fmla="*/ 326 h 603"/>
                <a:gd name="T114" fmla="*/ 524 w 643"/>
                <a:gd name="T115" fmla="*/ 279 h 603"/>
                <a:gd name="T116" fmla="*/ 513 w 643"/>
                <a:gd name="T117" fmla="*/ 274 h 603"/>
                <a:gd name="T118" fmla="*/ 513 w 643"/>
                <a:gd name="T119" fmla="*/ 293 h 603"/>
                <a:gd name="T120" fmla="*/ 457 w 643"/>
                <a:gd name="T121" fmla="*/ 231 h 603"/>
                <a:gd name="T122" fmla="*/ 358 w 643"/>
                <a:gd name="T123" fmla="*/ 9 h 603"/>
                <a:gd name="T124" fmla="*/ 30 w 643"/>
                <a:gd name="T125" fmla="*/ 153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43" h="603">
                  <a:moveTo>
                    <a:pt x="51" y="448"/>
                  </a:moveTo>
                  <a:cubicBezTo>
                    <a:pt x="83" y="445"/>
                    <a:pt x="115" y="443"/>
                    <a:pt x="147" y="442"/>
                  </a:cubicBezTo>
                  <a:cubicBezTo>
                    <a:pt x="127" y="440"/>
                    <a:pt x="108" y="439"/>
                    <a:pt x="88" y="436"/>
                  </a:cubicBezTo>
                  <a:cubicBezTo>
                    <a:pt x="72" y="435"/>
                    <a:pt x="59" y="423"/>
                    <a:pt x="59" y="407"/>
                  </a:cubicBezTo>
                  <a:cubicBezTo>
                    <a:pt x="59" y="383"/>
                    <a:pt x="59" y="359"/>
                    <a:pt x="59" y="335"/>
                  </a:cubicBezTo>
                  <a:cubicBezTo>
                    <a:pt x="59" y="318"/>
                    <a:pt x="72" y="306"/>
                    <a:pt x="88" y="305"/>
                  </a:cubicBezTo>
                  <a:cubicBezTo>
                    <a:pt x="148" y="299"/>
                    <a:pt x="207" y="297"/>
                    <a:pt x="267" y="298"/>
                  </a:cubicBezTo>
                  <a:cubicBezTo>
                    <a:pt x="245" y="333"/>
                    <a:pt x="233" y="373"/>
                    <a:pt x="233" y="417"/>
                  </a:cubicBezTo>
                  <a:cubicBezTo>
                    <a:pt x="233" y="479"/>
                    <a:pt x="258" y="535"/>
                    <a:pt x="299" y="575"/>
                  </a:cubicBezTo>
                  <a:cubicBezTo>
                    <a:pt x="301" y="578"/>
                    <a:pt x="304" y="581"/>
                    <a:pt x="306" y="583"/>
                  </a:cubicBezTo>
                  <a:cubicBezTo>
                    <a:pt x="221" y="590"/>
                    <a:pt x="136" y="588"/>
                    <a:pt x="51" y="579"/>
                  </a:cubicBezTo>
                  <a:cubicBezTo>
                    <a:pt x="35" y="578"/>
                    <a:pt x="21" y="566"/>
                    <a:pt x="21" y="549"/>
                  </a:cubicBezTo>
                  <a:cubicBezTo>
                    <a:pt x="21" y="526"/>
                    <a:pt x="21" y="501"/>
                    <a:pt x="21" y="477"/>
                  </a:cubicBezTo>
                  <a:cubicBezTo>
                    <a:pt x="21" y="461"/>
                    <a:pt x="35" y="449"/>
                    <a:pt x="51" y="448"/>
                  </a:cubicBezTo>
                  <a:close/>
                  <a:moveTo>
                    <a:pt x="442" y="265"/>
                  </a:moveTo>
                  <a:lnTo>
                    <a:pt x="442" y="265"/>
                  </a:lnTo>
                  <a:cubicBezTo>
                    <a:pt x="454" y="263"/>
                    <a:pt x="467" y="262"/>
                    <a:pt x="479" y="265"/>
                  </a:cubicBezTo>
                  <a:cubicBezTo>
                    <a:pt x="478" y="271"/>
                    <a:pt x="478" y="278"/>
                    <a:pt x="477" y="284"/>
                  </a:cubicBezTo>
                  <a:cubicBezTo>
                    <a:pt x="466" y="283"/>
                    <a:pt x="455" y="283"/>
                    <a:pt x="444" y="284"/>
                  </a:cubicBezTo>
                  <a:cubicBezTo>
                    <a:pt x="443" y="278"/>
                    <a:pt x="443" y="271"/>
                    <a:pt x="442" y="265"/>
                  </a:cubicBezTo>
                  <a:close/>
                  <a:moveTo>
                    <a:pt x="510" y="384"/>
                  </a:moveTo>
                  <a:lnTo>
                    <a:pt x="510" y="384"/>
                  </a:lnTo>
                  <a:lnTo>
                    <a:pt x="467" y="384"/>
                  </a:lnTo>
                  <a:lnTo>
                    <a:pt x="467" y="377"/>
                  </a:lnTo>
                  <a:cubicBezTo>
                    <a:pt x="467" y="369"/>
                    <a:pt x="466" y="364"/>
                    <a:pt x="465" y="362"/>
                  </a:cubicBezTo>
                  <a:cubicBezTo>
                    <a:pt x="464" y="360"/>
                    <a:pt x="462" y="359"/>
                    <a:pt x="459" y="359"/>
                  </a:cubicBezTo>
                  <a:cubicBezTo>
                    <a:pt x="456" y="359"/>
                    <a:pt x="454" y="359"/>
                    <a:pt x="453" y="362"/>
                  </a:cubicBezTo>
                  <a:cubicBezTo>
                    <a:pt x="452" y="364"/>
                    <a:pt x="451" y="367"/>
                    <a:pt x="451" y="371"/>
                  </a:cubicBezTo>
                  <a:cubicBezTo>
                    <a:pt x="451" y="377"/>
                    <a:pt x="452" y="382"/>
                    <a:pt x="455" y="385"/>
                  </a:cubicBezTo>
                  <a:cubicBezTo>
                    <a:pt x="458" y="388"/>
                    <a:pt x="466" y="393"/>
                    <a:pt x="478" y="401"/>
                  </a:cubicBezTo>
                  <a:cubicBezTo>
                    <a:pt x="489" y="407"/>
                    <a:pt x="497" y="413"/>
                    <a:pt x="501" y="416"/>
                  </a:cubicBezTo>
                  <a:cubicBezTo>
                    <a:pt x="505" y="420"/>
                    <a:pt x="508" y="425"/>
                    <a:pt x="511" y="431"/>
                  </a:cubicBezTo>
                  <a:cubicBezTo>
                    <a:pt x="514" y="437"/>
                    <a:pt x="515" y="445"/>
                    <a:pt x="515" y="455"/>
                  </a:cubicBezTo>
                  <a:cubicBezTo>
                    <a:pt x="515" y="471"/>
                    <a:pt x="512" y="483"/>
                    <a:pt x="504" y="491"/>
                  </a:cubicBezTo>
                  <a:cubicBezTo>
                    <a:pt x="497" y="500"/>
                    <a:pt x="485" y="506"/>
                    <a:pt x="471" y="508"/>
                  </a:cubicBezTo>
                  <a:lnTo>
                    <a:pt x="471" y="524"/>
                  </a:lnTo>
                  <a:lnTo>
                    <a:pt x="451" y="524"/>
                  </a:lnTo>
                  <a:lnTo>
                    <a:pt x="451" y="507"/>
                  </a:lnTo>
                  <a:cubicBezTo>
                    <a:pt x="439" y="506"/>
                    <a:pt x="429" y="502"/>
                    <a:pt x="420" y="494"/>
                  </a:cubicBezTo>
                  <a:cubicBezTo>
                    <a:pt x="412" y="486"/>
                    <a:pt x="407" y="473"/>
                    <a:pt x="407" y="453"/>
                  </a:cubicBezTo>
                  <a:lnTo>
                    <a:pt x="407" y="445"/>
                  </a:lnTo>
                  <a:lnTo>
                    <a:pt x="451" y="445"/>
                  </a:lnTo>
                  <a:lnTo>
                    <a:pt x="451" y="456"/>
                  </a:lnTo>
                  <a:cubicBezTo>
                    <a:pt x="451" y="467"/>
                    <a:pt x="451" y="474"/>
                    <a:pt x="452" y="477"/>
                  </a:cubicBezTo>
                  <a:cubicBezTo>
                    <a:pt x="453" y="480"/>
                    <a:pt x="455" y="481"/>
                    <a:pt x="458" y="481"/>
                  </a:cubicBezTo>
                  <a:cubicBezTo>
                    <a:pt x="461" y="481"/>
                    <a:pt x="464" y="480"/>
                    <a:pt x="465" y="478"/>
                  </a:cubicBezTo>
                  <a:cubicBezTo>
                    <a:pt x="466" y="476"/>
                    <a:pt x="467" y="473"/>
                    <a:pt x="467" y="470"/>
                  </a:cubicBezTo>
                  <a:cubicBezTo>
                    <a:pt x="467" y="460"/>
                    <a:pt x="466" y="453"/>
                    <a:pt x="465" y="449"/>
                  </a:cubicBezTo>
                  <a:cubicBezTo>
                    <a:pt x="464" y="445"/>
                    <a:pt x="459" y="440"/>
                    <a:pt x="451" y="435"/>
                  </a:cubicBezTo>
                  <a:cubicBezTo>
                    <a:pt x="438" y="427"/>
                    <a:pt x="429" y="421"/>
                    <a:pt x="424" y="417"/>
                  </a:cubicBezTo>
                  <a:cubicBezTo>
                    <a:pt x="420" y="413"/>
                    <a:pt x="415" y="408"/>
                    <a:pt x="412" y="401"/>
                  </a:cubicBezTo>
                  <a:cubicBezTo>
                    <a:pt x="408" y="393"/>
                    <a:pt x="407" y="385"/>
                    <a:pt x="407" y="377"/>
                  </a:cubicBezTo>
                  <a:cubicBezTo>
                    <a:pt x="407" y="364"/>
                    <a:pt x="410" y="354"/>
                    <a:pt x="418" y="346"/>
                  </a:cubicBezTo>
                  <a:cubicBezTo>
                    <a:pt x="425" y="339"/>
                    <a:pt x="436" y="334"/>
                    <a:pt x="451" y="333"/>
                  </a:cubicBezTo>
                  <a:lnTo>
                    <a:pt x="451" y="319"/>
                  </a:lnTo>
                  <a:lnTo>
                    <a:pt x="471" y="319"/>
                  </a:lnTo>
                  <a:lnTo>
                    <a:pt x="471" y="333"/>
                  </a:lnTo>
                  <a:cubicBezTo>
                    <a:pt x="484" y="334"/>
                    <a:pt x="494" y="339"/>
                    <a:pt x="501" y="346"/>
                  </a:cubicBezTo>
                  <a:cubicBezTo>
                    <a:pt x="507" y="353"/>
                    <a:pt x="511" y="363"/>
                    <a:pt x="511" y="376"/>
                  </a:cubicBezTo>
                  <a:cubicBezTo>
                    <a:pt x="511" y="378"/>
                    <a:pt x="510" y="381"/>
                    <a:pt x="510" y="384"/>
                  </a:cubicBezTo>
                  <a:close/>
                  <a:moveTo>
                    <a:pt x="411" y="271"/>
                  </a:moveTo>
                  <a:lnTo>
                    <a:pt x="411" y="271"/>
                  </a:lnTo>
                  <a:lnTo>
                    <a:pt x="410" y="271"/>
                  </a:lnTo>
                  <a:lnTo>
                    <a:pt x="409" y="271"/>
                  </a:lnTo>
                  <a:lnTo>
                    <a:pt x="408" y="272"/>
                  </a:lnTo>
                  <a:lnTo>
                    <a:pt x="407" y="272"/>
                  </a:lnTo>
                  <a:lnTo>
                    <a:pt x="406" y="272"/>
                  </a:lnTo>
                  <a:lnTo>
                    <a:pt x="405" y="273"/>
                  </a:lnTo>
                  <a:lnTo>
                    <a:pt x="405" y="273"/>
                  </a:lnTo>
                  <a:lnTo>
                    <a:pt x="404" y="273"/>
                  </a:lnTo>
                  <a:lnTo>
                    <a:pt x="403" y="274"/>
                  </a:lnTo>
                  <a:lnTo>
                    <a:pt x="402" y="274"/>
                  </a:lnTo>
                  <a:lnTo>
                    <a:pt x="401" y="274"/>
                  </a:lnTo>
                  <a:lnTo>
                    <a:pt x="400" y="275"/>
                  </a:lnTo>
                  <a:lnTo>
                    <a:pt x="399" y="275"/>
                  </a:lnTo>
                  <a:lnTo>
                    <a:pt x="398" y="275"/>
                  </a:lnTo>
                  <a:lnTo>
                    <a:pt x="398" y="276"/>
                  </a:lnTo>
                  <a:lnTo>
                    <a:pt x="397" y="276"/>
                  </a:lnTo>
                  <a:lnTo>
                    <a:pt x="396" y="277"/>
                  </a:lnTo>
                  <a:lnTo>
                    <a:pt x="395" y="277"/>
                  </a:lnTo>
                  <a:lnTo>
                    <a:pt x="394" y="277"/>
                  </a:lnTo>
                  <a:lnTo>
                    <a:pt x="393" y="278"/>
                  </a:lnTo>
                  <a:lnTo>
                    <a:pt x="393" y="278"/>
                  </a:lnTo>
                  <a:lnTo>
                    <a:pt x="401" y="294"/>
                  </a:lnTo>
                  <a:lnTo>
                    <a:pt x="401" y="294"/>
                  </a:lnTo>
                  <a:lnTo>
                    <a:pt x="401" y="293"/>
                  </a:lnTo>
                  <a:lnTo>
                    <a:pt x="402" y="293"/>
                  </a:lnTo>
                  <a:lnTo>
                    <a:pt x="403" y="293"/>
                  </a:lnTo>
                  <a:lnTo>
                    <a:pt x="404" y="292"/>
                  </a:lnTo>
                  <a:lnTo>
                    <a:pt x="404" y="292"/>
                  </a:lnTo>
                  <a:lnTo>
                    <a:pt x="405" y="292"/>
                  </a:lnTo>
                  <a:lnTo>
                    <a:pt x="406" y="291"/>
                  </a:lnTo>
                  <a:lnTo>
                    <a:pt x="407" y="291"/>
                  </a:lnTo>
                  <a:lnTo>
                    <a:pt x="407" y="291"/>
                  </a:lnTo>
                  <a:lnTo>
                    <a:pt x="408" y="290"/>
                  </a:lnTo>
                  <a:lnTo>
                    <a:pt x="409" y="290"/>
                  </a:lnTo>
                  <a:lnTo>
                    <a:pt x="410" y="290"/>
                  </a:lnTo>
                  <a:lnTo>
                    <a:pt x="411" y="290"/>
                  </a:lnTo>
                  <a:lnTo>
                    <a:pt x="411" y="289"/>
                  </a:lnTo>
                  <a:lnTo>
                    <a:pt x="412" y="289"/>
                  </a:lnTo>
                  <a:lnTo>
                    <a:pt x="413" y="289"/>
                  </a:lnTo>
                  <a:lnTo>
                    <a:pt x="414" y="288"/>
                  </a:lnTo>
                  <a:lnTo>
                    <a:pt x="414" y="288"/>
                  </a:lnTo>
                  <a:lnTo>
                    <a:pt x="415" y="288"/>
                  </a:lnTo>
                  <a:lnTo>
                    <a:pt x="416" y="288"/>
                  </a:lnTo>
                  <a:lnTo>
                    <a:pt x="411" y="271"/>
                  </a:lnTo>
                  <a:close/>
                  <a:moveTo>
                    <a:pt x="361" y="297"/>
                  </a:moveTo>
                  <a:lnTo>
                    <a:pt x="361" y="297"/>
                  </a:lnTo>
                  <a:lnTo>
                    <a:pt x="361" y="297"/>
                  </a:lnTo>
                  <a:lnTo>
                    <a:pt x="360" y="298"/>
                  </a:lnTo>
                  <a:lnTo>
                    <a:pt x="360" y="299"/>
                  </a:lnTo>
                  <a:lnTo>
                    <a:pt x="359" y="299"/>
                  </a:lnTo>
                  <a:lnTo>
                    <a:pt x="358" y="300"/>
                  </a:lnTo>
                  <a:lnTo>
                    <a:pt x="358" y="300"/>
                  </a:lnTo>
                  <a:lnTo>
                    <a:pt x="357" y="301"/>
                  </a:lnTo>
                  <a:lnTo>
                    <a:pt x="356" y="302"/>
                  </a:lnTo>
                  <a:lnTo>
                    <a:pt x="356" y="302"/>
                  </a:lnTo>
                  <a:lnTo>
                    <a:pt x="355" y="303"/>
                  </a:lnTo>
                  <a:lnTo>
                    <a:pt x="354" y="304"/>
                  </a:lnTo>
                  <a:lnTo>
                    <a:pt x="354" y="304"/>
                  </a:lnTo>
                  <a:lnTo>
                    <a:pt x="353" y="305"/>
                  </a:lnTo>
                  <a:lnTo>
                    <a:pt x="352" y="305"/>
                  </a:lnTo>
                  <a:lnTo>
                    <a:pt x="352" y="306"/>
                  </a:lnTo>
                  <a:lnTo>
                    <a:pt x="351" y="307"/>
                  </a:lnTo>
                  <a:lnTo>
                    <a:pt x="350" y="307"/>
                  </a:lnTo>
                  <a:lnTo>
                    <a:pt x="350" y="308"/>
                  </a:lnTo>
                  <a:lnTo>
                    <a:pt x="349" y="309"/>
                  </a:lnTo>
                  <a:lnTo>
                    <a:pt x="348" y="309"/>
                  </a:lnTo>
                  <a:lnTo>
                    <a:pt x="348" y="310"/>
                  </a:lnTo>
                  <a:lnTo>
                    <a:pt x="360" y="322"/>
                  </a:lnTo>
                  <a:lnTo>
                    <a:pt x="361" y="322"/>
                  </a:lnTo>
                  <a:lnTo>
                    <a:pt x="361" y="321"/>
                  </a:lnTo>
                  <a:lnTo>
                    <a:pt x="362" y="320"/>
                  </a:lnTo>
                  <a:lnTo>
                    <a:pt x="363" y="320"/>
                  </a:lnTo>
                  <a:lnTo>
                    <a:pt x="363" y="319"/>
                  </a:lnTo>
                  <a:lnTo>
                    <a:pt x="364" y="319"/>
                  </a:lnTo>
                  <a:lnTo>
                    <a:pt x="364" y="318"/>
                  </a:lnTo>
                  <a:lnTo>
                    <a:pt x="365" y="318"/>
                  </a:lnTo>
                  <a:lnTo>
                    <a:pt x="365" y="317"/>
                  </a:lnTo>
                  <a:lnTo>
                    <a:pt x="366" y="317"/>
                  </a:lnTo>
                  <a:lnTo>
                    <a:pt x="367" y="316"/>
                  </a:lnTo>
                  <a:lnTo>
                    <a:pt x="367" y="315"/>
                  </a:lnTo>
                  <a:lnTo>
                    <a:pt x="368" y="315"/>
                  </a:lnTo>
                  <a:lnTo>
                    <a:pt x="368" y="314"/>
                  </a:lnTo>
                  <a:lnTo>
                    <a:pt x="369" y="314"/>
                  </a:lnTo>
                  <a:lnTo>
                    <a:pt x="370" y="313"/>
                  </a:lnTo>
                  <a:lnTo>
                    <a:pt x="370" y="313"/>
                  </a:lnTo>
                  <a:lnTo>
                    <a:pt x="371" y="312"/>
                  </a:lnTo>
                  <a:lnTo>
                    <a:pt x="372" y="312"/>
                  </a:lnTo>
                  <a:lnTo>
                    <a:pt x="372" y="311"/>
                  </a:lnTo>
                  <a:lnTo>
                    <a:pt x="373" y="311"/>
                  </a:lnTo>
                  <a:lnTo>
                    <a:pt x="361" y="297"/>
                  </a:lnTo>
                  <a:close/>
                  <a:moveTo>
                    <a:pt x="325" y="339"/>
                  </a:moveTo>
                  <a:lnTo>
                    <a:pt x="325" y="339"/>
                  </a:lnTo>
                  <a:lnTo>
                    <a:pt x="325" y="340"/>
                  </a:lnTo>
                  <a:lnTo>
                    <a:pt x="324" y="341"/>
                  </a:lnTo>
                  <a:lnTo>
                    <a:pt x="324" y="341"/>
                  </a:lnTo>
                  <a:lnTo>
                    <a:pt x="323" y="342"/>
                  </a:lnTo>
                  <a:lnTo>
                    <a:pt x="323" y="343"/>
                  </a:lnTo>
                  <a:lnTo>
                    <a:pt x="323" y="344"/>
                  </a:lnTo>
                  <a:lnTo>
                    <a:pt x="322" y="345"/>
                  </a:lnTo>
                  <a:lnTo>
                    <a:pt x="322" y="345"/>
                  </a:lnTo>
                  <a:lnTo>
                    <a:pt x="321" y="346"/>
                  </a:lnTo>
                  <a:lnTo>
                    <a:pt x="321" y="347"/>
                  </a:lnTo>
                  <a:lnTo>
                    <a:pt x="320" y="348"/>
                  </a:lnTo>
                  <a:lnTo>
                    <a:pt x="320" y="349"/>
                  </a:lnTo>
                  <a:lnTo>
                    <a:pt x="320" y="350"/>
                  </a:lnTo>
                  <a:lnTo>
                    <a:pt x="319" y="350"/>
                  </a:lnTo>
                  <a:lnTo>
                    <a:pt x="319" y="351"/>
                  </a:lnTo>
                  <a:lnTo>
                    <a:pt x="318" y="352"/>
                  </a:lnTo>
                  <a:lnTo>
                    <a:pt x="318" y="353"/>
                  </a:lnTo>
                  <a:lnTo>
                    <a:pt x="318" y="354"/>
                  </a:lnTo>
                  <a:lnTo>
                    <a:pt x="317" y="355"/>
                  </a:lnTo>
                  <a:lnTo>
                    <a:pt x="317" y="356"/>
                  </a:lnTo>
                  <a:lnTo>
                    <a:pt x="317" y="356"/>
                  </a:lnTo>
                  <a:lnTo>
                    <a:pt x="333" y="363"/>
                  </a:lnTo>
                  <a:lnTo>
                    <a:pt x="333" y="363"/>
                  </a:lnTo>
                  <a:lnTo>
                    <a:pt x="333" y="362"/>
                  </a:lnTo>
                  <a:lnTo>
                    <a:pt x="334" y="361"/>
                  </a:lnTo>
                  <a:lnTo>
                    <a:pt x="334" y="360"/>
                  </a:lnTo>
                  <a:lnTo>
                    <a:pt x="334" y="360"/>
                  </a:lnTo>
                  <a:lnTo>
                    <a:pt x="335" y="359"/>
                  </a:lnTo>
                  <a:lnTo>
                    <a:pt x="335" y="358"/>
                  </a:lnTo>
                  <a:lnTo>
                    <a:pt x="335" y="357"/>
                  </a:lnTo>
                  <a:lnTo>
                    <a:pt x="336" y="357"/>
                  </a:lnTo>
                  <a:lnTo>
                    <a:pt x="336" y="356"/>
                  </a:lnTo>
                  <a:lnTo>
                    <a:pt x="336" y="355"/>
                  </a:lnTo>
                  <a:lnTo>
                    <a:pt x="337" y="354"/>
                  </a:lnTo>
                  <a:lnTo>
                    <a:pt x="337" y="354"/>
                  </a:lnTo>
                  <a:lnTo>
                    <a:pt x="338" y="353"/>
                  </a:lnTo>
                  <a:lnTo>
                    <a:pt x="338" y="352"/>
                  </a:lnTo>
                  <a:lnTo>
                    <a:pt x="338" y="351"/>
                  </a:lnTo>
                  <a:lnTo>
                    <a:pt x="339" y="351"/>
                  </a:lnTo>
                  <a:lnTo>
                    <a:pt x="339" y="350"/>
                  </a:lnTo>
                  <a:lnTo>
                    <a:pt x="340" y="349"/>
                  </a:lnTo>
                  <a:lnTo>
                    <a:pt x="340" y="349"/>
                  </a:lnTo>
                  <a:lnTo>
                    <a:pt x="340" y="348"/>
                  </a:lnTo>
                  <a:lnTo>
                    <a:pt x="325" y="339"/>
                  </a:lnTo>
                  <a:close/>
                  <a:moveTo>
                    <a:pt x="306" y="392"/>
                  </a:moveTo>
                  <a:lnTo>
                    <a:pt x="306" y="392"/>
                  </a:lnTo>
                  <a:lnTo>
                    <a:pt x="306" y="393"/>
                  </a:lnTo>
                  <a:lnTo>
                    <a:pt x="306" y="394"/>
                  </a:lnTo>
                  <a:lnTo>
                    <a:pt x="306" y="394"/>
                  </a:lnTo>
                  <a:lnTo>
                    <a:pt x="306" y="395"/>
                  </a:lnTo>
                  <a:lnTo>
                    <a:pt x="305" y="396"/>
                  </a:lnTo>
                  <a:lnTo>
                    <a:pt x="305" y="397"/>
                  </a:lnTo>
                  <a:lnTo>
                    <a:pt x="305" y="398"/>
                  </a:lnTo>
                  <a:lnTo>
                    <a:pt x="305" y="399"/>
                  </a:lnTo>
                  <a:lnTo>
                    <a:pt x="305" y="400"/>
                  </a:lnTo>
                  <a:lnTo>
                    <a:pt x="305" y="401"/>
                  </a:lnTo>
                  <a:lnTo>
                    <a:pt x="305" y="402"/>
                  </a:lnTo>
                  <a:lnTo>
                    <a:pt x="305" y="403"/>
                  </a:lnTo>
                  <a:lnTo>
                    <a:pt x="305" y="404"/>
                  </a:lnTo>
                  <a:lnTo>
                    <a:pt x="304" y="405"/>
                  </a:lnTo>
                  <a:lnTo>
                    <a:pt x="304" y="406"/>
                  </a:lnTo>
                  <a:lnTo>
                    <a:pt x="304" y="407"/>
                  </a:lnTo>
                  <a:lnTo>
                    <a:pt x="304" y="408"/>
                  </a:lnTo>
                  <a:lnTo>
                    <a:pt x="304" y="409"/>
                  </a:lnTo>
                  <a:lnTo>
                    <a:pt x="304" y="410"/>
                  </a:lnTo>
                  <a:lnTo>
                    <a:pt x="304" y="410"/>
                  </a:lnTo>
                  <a:lnTo>
                    <a:pt x="322" y="411"/>
                  </a:lnTo>
                  <a:lnTo>
                    <a:pt x="322" y="411"/>
                  </a:lnTo>
                  <a:lnTo>
                    <a:pt x="322" y="410"/>
                  </a:lnTo>
                  <a:lnTo>
                    <a:pt x="322" y="409"/>
                  </a:lnTo>
                  <a:lnTo>
                    <a:pt x="322" y="408"/>
                  </a:lnTo>
                  <a:lnTo>
                    <a:pt x="322" y="407"/>
                  </a:lnTo>
                  <a:lnTo>
                    <a:pt x="322" y="406"/>
                  </a:lnTo>
                  <a:lnTo>
                    <a:pt x="322" y="406"/>
                  </a:lnTo>
                  <a:lnTo>
                    <a:pt x="322" y="405"/>
                  </a:lnTo>
                  <a:lnTo>
                    <a:pt x="322" y="404"/>
                  </a:lnTo>
                  <a:lnTo>
                    <a:pt x="322" y="403"/>
                  </a:lnTo>
                  <a:lnTo>
                    <a:pt x="322" y="402"/>
                  </a:lnTo>
                  <a:lnTo>
                    <a:pt x="323" y="401"/>
                  </a:lnTo>
                  <a:lnTo>
                    <a:pt x="323" y="400"/>
                  </a:lnTo>
                  <a:lnTo>
                    <a:pt x="323" y="400"/>
                  </a:lnTo>
                  <a:lnTo>
                    <a:pt x="323" y="399"/>
                  </a:lnTo>
                  <a:lnTo>
                    <a:pt x="323" y="398"/>
                  </a:lnTo>
                  <a:lnTo>
                    <a:pt x="323" y="397"/>
                  </a:lnTo>
                  <a:lnTo>
                    <a:pt x="323" y="396"/>
                  </a:lnTo>
                  <a:lnTo>
                    <a:pt x="323" y="395"/>
                  </a:lnTo>
                  <a:lnTo>
                    <a:pt x="323" y="395"/>
                  </a:lnTo>
                  <a:lnTo>
                    <a:pt x="306" y="392"/>
                  </a:lnTo>
                  <a:close/>
                  <a:moveTo>
                    <a:pt x="307" y="447"/>
                  </a:moveTo>
                  <a:lnTo>
                    <a:pt x="307" y="447"/>
                  </a:lnTo>
                  <a:lnTo>
                    <a:pt x="307" y="448"/>
                  </a:lnTo>
                  <a:lnTo>
                    <a:pt x="307" y="449"/>
                  </a:lnTo>
                  <a:lnTo>
                    <a:pt x="308" y="450"/>
                  </a:lnTo>
                  <a:lnTo>
                    <a:pt x="308" y="450"/>
                  </a:lnTo>
                  <a:lnTo>
                    <a:pt x="308" y="451"/>
                  </a:lnTo>
                  <a:lnTo>
                    <a:pt x="308" y="452"/>
                  </a:lnTo>
                  <a:lnTo>
                    <a:pt x="308" y="453"/>
                  </a:lnTo>
                  <a:lnTo>
                    <a:pt x="309" y="454"/>
                  </a:lnTo>
                  <a:lnTo>
                    <a:pt x="309" y="455"/>
                  </a:lnTo>
                  <a:lnTo>
                    <a:pt x="309" y="456"/>
                  </a:lnTo>
                  <a:lnTo>
                    <a:pt x="309" y="457"/>
                  </a:lnTo>
                  <a:lnTo>
                    <a:pt x="310" y="458"/>
                  </a:lnTo>
                  <a:lnTo>
                    <a:pt x="310" y="459"/>
                  </a:lnTo>
                  <a:lnTo>
                    <a:pt x="310" y="460"/>
                  </a:lnTo>
                  <a:lnTo>
                    <a:pt x="310" y="461"/>
                  </a:lnTo>
                  <a:lnTo>
                    <a:pt x="311" y="461"/>
                  </a:lnTo>
                  <a:lnTo>
                    <a:pt x="311" y="462"/>
                  </a:lnTo>
                  <a:lnTo>
                    <a:pt x="311" y="463"/>
                  </a:lnTo>
                  <a:lnTo>
                    <a:pt x="312" y="464"/>
                  </a:lnTo>
                  <a:lnTo>
                    <a:pt x="312" y="465"/>
                  </a:lnTo>
                  <a:lnTo>
                    <a:pt x="312" y="465"/>
                  </a:lnTo>
                  <a:lnTo>
                    <a:pt x="329" y="460"/>
                  </a:lnTo>
                  <a:lnTo>
                    <a:pt x="328" y="459"/>
                  </a:lnTo>
                  <a:lnTo>
                    <a:pt x="328" y="459"/>
                  </a:lnTo>
                  <a:lnTo>
                    <a:pt x="328" y="458"/>
                  </a:lnTo>
                  <a:lnTo>
                    <a:pt x="328" y="457"/>
                  </a:lnTo>
                  <a:lnTo>
                    <a:pt x="328" y="456"/>
                  </a:lnTo>
                  <a:lnTo>
                    <a:pt x="327" y="456"/>
                  </a:lnTo>
                  <a:lnTo>
                    <a:pt x="327" y="455"/>
                  </a:lnTo>
                  <a:lnTo>
                    <a:pt x="327" y="454"/>
                  </a:lnTo>
                  <a:lnTo>
                    <a:pt x="327" y="453"/>
                  </a:lnTo>
                  <a:lnTo>
                    <a:pt x="326" y="452"/>
                  </a:lnTo>
                  <a:lnTo>
                    <a:pt x="326" y="452"/>
                  </a:lnTo>
                  <a:lnTo>
                    <a:pt x="326" y="451"/>
                  </a:lnTo>
                  <a:lnTo>
                    <a:pt x="326" y="450"/>
                  </a:lnTo>
                  <a:lnTo>
                    <a:pt x="325" y="449"/>
                  </a:lnTo>
                  <a:lnTo>
                    <a:pt x="325" y="448"/>
                  </a:lnTo>
                  <a:lnTo>
                    <a:pt x="325" y="447"/>
                  </a:lnTo>
                  <a:lnTo>
                    <a:pt x="325" y="447"/>
                  </a:lnTo>
                  <a:lnTo>
                    <a:pt x="325" y="446"/>
                  </a:lnTo>
                  <a:lnTo>
                    <a:pt x="325" y="445"/>
                  </a:lnTo>
                  <a:lnTo>
                    <a:pt x="324" y="444"/>
                  </a:lnTo>
                  <a:lnTo>
                    <a:pt x="324" y="444"/>
                  </a:lnTo>
                  <a:lnTo>
                    <a:pt x="307" y="447"/>
                  </a:lnTo>
                  <a:close/>
                  <a:moveTo>
                    <a:pt x="328" y="499"/>
                  </a:moveTo>
                  <a:lnTo>
                    <a:pt x="328" y="499"/>
                  </a:lnTo>
                  <a:lnTo>
                    <a:pt x="328" y="499"/>
                  </a:lnTo>
                  <a:lnTo>
                    <a:pt x="329" y="500"/>
                  </a:lnTo>
                  <a:lnTo>
                    <a:pt x="329" y="501"/>
                  </a:lnTo>
                  <a:lnTo>
                    <a:pt x="330" y="502"/>
                  </a:lnTo>
                  <a:lnTo>
                    <a:pt x="330" y="502"/>
                  </a:lnTo>
                  <a:lnTo>
                    <a:pt x="331" y="503"/>
                  </a:lnTo>
                  <a:lnTo>
                    <a:pt x="331" y="504"/>
                  </a:lnTo>
                  <a:lnTo>
                    <a:pt x="332" y="505"/>
                  </a:lnTo>
                  <a:lnTo>
                    <a:pt x="332" y="505"/>
                  </a:lnTo>
                  <a:lnTo>
                    <a:pt x="333" y="506"/>
                  </a:lnTo>
                  <a:lnTo>
                    <a:pt x="333" y="507"/>
                  </a:lnTo>
                  <a:lnTo>
                    <a:pt x="334" y="508"/>
                  </a:lnTo>
                  <a:lnTo>
                    <a:pt x="334" y="508"/>
                  </a:lnTo>
                  <a:lnTo>
                    <a:pt x="335" y="509"/>
                  </a:lnTo>
                  <a:lnTo>
                    <a:pt x="336" y="510"/>
                  </a:lnTo>
                  <a:lnTo>
                    <a:pt x="336" y="511"/>
                  </a:lnTo>
                  <a:lnTo>
                    <a:pt x="337" y="511"/>
                  </a:lnTo>
                  <a:lnTo>
                    <a:pt x="337" y="512"/>
                  </a:lnTo>
                  <a:lnTo>
                    <a:pt x="338" y="513"/>
                  </a:lnTo>
                  <a:lnTo>
                    <a:pt x="338" y="514"/>
                  </a:lnTo>
                  <a:lnTo>
                    <a:pt x="339" y="514"/>
                  </a:lnTo>
                  <a:lnTo>
                    <a:pt x="353" y="503"/>
                  </a:lnTo>
                  <a:lnTo>
                    <a:pt x="352" y="502"/>
                  </a:lnTo>
                  <a:lnTo>
                    <a:pt x="352" y="502"/>
                  </a:lnTo>
                  <a:lnTo>
                    <a:pt x="351" y="501"/>
                  </a:lnTo>
                  <a:lnTo>
                    <a:pt x="351" y="500"/>
                  </a:lnTo>
                  <a:lnTo>
                    <a:pt x="350" y="500"/>
                  </a:lnTo>
                  <a:lnTo>
                    <a:pt x="350" y="499"/>
                  </a:lnTo>
                  <a:lnTo>
                    <a:pt x="349" y="499"/>
                  </a:lnTo>
                  <a:lnTo>
                    <a:pt x="349" y="498"/>
                  </a:lnTo>
                  <a:lnTo>
                    <a:pt x="348" y="497"/>
                  </a:lnTo>
                  <a:lnTo>
                    <a:pt x="348" y="497"/>
                  </a:lnTo>
                  <a:lnTo>
                    <a:pt x="347" y="496"/>
                  </a:lnTo>
                  <a:lnTo>
                    <a:pt x="347" y="495"/>
                  </a:lnTo>
                  <a:lnTo>
                    <a:pt x="346" y="495"/>
                  </a:lnTo>
                  <a:lnTo>
                    <a:pt x="346" y="494"/>
                  </a:lnTo>
                  <a:lnTo>
                    <a:pt x="345" y="493"/>
                  </a:lnTo>
                  <a:lnTo>
                    <a:pt x="345" y="493"/>
                  </a:lnTo>
                  <a:lnTo>
                    <a:pt x="344" y="492"/>
                  </a:lnTo>
                  <a:lnTo>
                    <a:pt x="344" y="491"/>
                  </a:lnTo>
                  <a:lnTo>
                    <a:pt x="343" y="491"/>
                  </a:lnTo>
                  <a:lnTo>
                    <a:pt x="343" y="490"/>
                  </a:lnTo>
                  <a:lnTo>
                    <a:pt x="343" y="490"/>
                  </a:lnTo>
                  <a:lnTo>
                    <a:pt x="328" y="499"/>
                  </a:lnTo>
                  <a:close/>
                  <a:moveTo>
                    <a:pt x="366" y="540"/>
                  </a:moveTo>
                  <a:lnTo>
                    <a:pt x="366" y="540"/>
                  </a:lnTo>
                  <a:lnTo>
                    <a:pt x="366" y="540"/>
                  </a:lnTo>
                  <a:lnTo>
                    <a:pt x="367" y="541"/>
                  </a:lnTo>
                  <a:lnTo>
                    <a:pt x="368" y="541"/>
                  </a:lnTo>
                  <a:lnTo>
                    <a:pt x="369" y="542"/>
                  </a:lnTo>
                  <a:lnTo>
                    <a:pt x="369" y="542"/>
                  </a:lnTo>
                  <a:lnTo>
                    <a:pt x="370" y="543"/>
                  </a:lnTo>
                  <a:lnTo>
                    <a:pt x="371" y="543"/>
                  </a:lnTo>
                  <a:lnTo>
                    <a:pt x="372" y="544"/>
                  </a:lnTo>
                  <a:lnTo>
                    <a:pt x="372" y="544"/>
                  </a:lnTo>
                  <a:lnTo>
                    <a:pt x="373" y="545"/>
                  </a:lnTo>
                  <a:lnTo>
                    <a:pt x="374" y="545"/>
                  </a:lnTo>
                  <a:lnTo>
                    <a:pt x="375" y="546"/>
                  </a:lnTo>
                  <a:lnTo>
                    <a:pt x="375" y="546"/>
                  </a:lnTo>
                  <a:lnTo>
                    <a:pt x="376" y="547"/>
                  </a:lnTo>
                  <a:lnTo>
                    <a:pt x="377" y="547"/>
                  </a:lnTo>
                  <a:lnTo>
                    <a:pt x="378" y="548"/>
                  </a:lnTo>
                  <a:lnTo>
                    <a:pt x="379" y="548"/>
                  </a:lnTo>
                  <a:lnTo>
                    <a:pt x="379" y="549"/>
                  </a:lnTo>
                  <a:lnTo>
                    <a:pt x="380" y="549"/>
                  </a:lnTo>
                  <a:lnTo>
                    <a:pt x="381" y="550"/>
                  </a:lnTo>
                  <a:lnTo>
                    <a:pt x="382" y="550"/>
                  </a:lnTo>
                  <a:lnTo>
                    <a:pt x="390" y="535"/>
                  </a:lnTo>
                  <a:lnTo>
                    <a:pt x="390" y="534"/>
                  </a:lnTo>
                  <a:lnTo>
                    <a:pt x="389" y="534"/>
                  </a:lnTo>
                  <a:lnTo>
                    <a:pt x="388" y="534"/>
                  </a:lnTo>
                  <a:lnTo>
                    <a:pt x="388" y="533"/>
                  </a:lnTo>
                  <a:lnTo>
                    <a:pt x="387" y="533"/>
                  </a:lnTo>
                  <a:lnTo>
                    <a:pt x="386" y="532"/>
                  </a:lnTo>
                  <a:lnTo>
                    <a:pt x="385" y="532"/>
                  </a:lnTo>
                  <a:lnTo>
                    <a:pt x="385" y="531"/>
                  </a:lnTo>
                  <a:lnTo>
                    <a:pt x="384" y="531"/>
                  </a:lnTo>
                  <a:lnTo>
                    <a:pt x="383" y="531"/>
                  </a:lnTo>
                  <a:lnTo>
                    <a:pt x="383" y="530"/>
                  </a:lnTo>
                  <a:lnTo>
                    <a:pt x="382" y="530"/>
                  </a:lnTo>
                  <a:lnTo>
                    <a:pt x="381" y="529"/>
                  </a:lnTo>
                  <a:lnTo>
                    <a:pt x="381" y="529"/>
                  </a:lnTo>
                  <a:lnTo>
                    <a:pt x="380" y="528"/>
                  </a:lnTo>
                  <a:lnTo>
                    <a:pt x="379" y="528"/>
                  </a:lnTo>
                  <a:lnTo>
                    <a:pt x="379" y="527"/>
                  </a:lnTo>
                  <a:lnTo>
                    <a:pt x="378" y="527"/>
                  </a:lnTo>
                  <a:lnTo>
                    <a:pt x="377" y="526"/>
                  </a:lnTo>
                  <a:lnTo>
                    <a:pt x="377" y="526"/>
                  </a:lnTo>
                  <a:lnTo>
                    <a:pt x="376" y="526"/>
                  </a:lnTo>
                  <a:lnTo>
                    <a:pt x="366" y="540"/>
                  </a:lnTo>
                  <a:close/>
                  <a:moveTo>
                    <a:pt x="416" y="564"/>
                  </a:moveTo>
                  <a:lnTo>
                    <a:pt x="416" y="564"/>
                  </a:lnTo>
                  <a:lnTo>
                    <a:pt x="416" y="564"/>
                  </a:lnTo>
                  <a:lnTo>
                    <a:pt x="417" y="565"/>
                  </a:lnTo>
                  <a:lnTo>
                    <a:pt x="418" y="565"/>
                  </a:lnTo>
                  <a:lnTo>
                    <a:pt x="419" y="565"/>
                  </a:lnTo>
                  <a:lnTo>
                    <a:pt x="420" y="565"/>
                  </a:lnTo>
                  <a:lnTo>
                    <a:pt x="421" y="566"/>
                  </a:lnTo>
                  <a:lnTo>
                    <a:pt x="422" y="566"/>
                  </a:lnTo>
                  <a:lnTo>
                    <a:pt x="423" y="566"/>
                  </a:lnTo>
                  <a:lnTo>
                    <a:pt x="424" y="566"/>
                  </a:lnTo>
                  <a:lnTo>
                    <a:pt x="424" y="566"/>
                  </a:lnTo>
                  <a:lnTo>
                    <a:pt x="425" y="567"/>
                  </a:lnTo>
                  <a:lnTo>
                    <a:pt x="426" y="567"/>
                  </a:lnTo>
                  <a:lnTo>
                    <a:pt x="427" y="567"/>
                  </a:lnTo>
                  <a:lnTo>
                    <a:pt x="428" y="567"/>
                  </a:lnTo>
                  <a:lnTo>
                    <a:pt x="429" y="567"/>
                  </a:lnTo>
                  <a:lnTo>
                    <a:pt x="430" y="568"/>
                  </a:lnTo>
                  <a:lnTo>
                    <a:pt x="431" y="568"/>
                  </a:lnTo>
                  <a:lnTo>
                    <a:pt x="432" y="568"/>
                  </a:lnTo>
                  <a:lnTo>
                    <a:pt x="433" y="568"/>
                  </a:lnTo>
                  <a:lnTo>
                    <a:pt x="434" y="568"/>
                  </a:lnTo>
                  <a:lnTo>
                    <a:pt x="434" y="568"/>
                  </a:lnTo>
                  <a:lnTo>
                    <a:pt x="437" y="551"/>
                  </a:lnTo>
                  <a:lnTo>
                    <a:pt x="437" y="551"/>
                  </a:lnTo>
                  <a:lnTo>
                    <a:pt x="436" y="551"/>
                  </a:lnTo>
                  <a:lnTo>
                    <a:pt x="435" y="551"/>
                  </a:lnTo>
                  <a:lnTo>
                    <a:pt x="434" y="550"/>
                  </a:lnTo>
                  <a:lnTo>
                    <a:pt x="433" y="550"/>
                  </a:lnTo>
                  <a:lnTo>
                    <a:pt x="432" y="550"/>
                  </a:lnTo>
                  <a:lnTo>
                    <a:pt x="431" y="550"/>
                  </a:lnTo>
                  <a:lnTo>
                    <a:pt x="431" y="550"/>
                  </a:lnTo>
                  <a:lnTo>
                    <a:pt x="430" y="550"/>
                  </a:lnTo>
                  <a:lnTo>
                    <a:pt x="429" y="549"/>
                  </a:lnTo>
                  <a:lnTo>
                    <a:pt x="428" y="549"/>
                  </a:lnTo>
                  <a:lnTo>
                    <a:pt x="427" y="549"/>
                  </a:lnTo>
                  <a:lnTo>
                    <a:pt x="427" y="549"/>
                  </a:lnTo>
                  <a:lnTo>
                    <a:pt x="426" y="549"/>
                  </a:lnTo>
                  <a:lnTo>
                    <a:pt x="425" y="548"/>
                  </a:lnTo>
                  <a:lnTo>
                    <a:pt x="424" y="548"/>
                  </a:lnTo>
                  <a:lnTo>
                    <a:pt x="423" y="548"/>
                  </a:lnTo>
                  <a:lnTo>
                    <a:pt x="422" y="548"/>
                  </a:lnTo>
                  <a:lnTo>
                    <a:pt x="422" y="548"/>
                  </a:lnTo>
                  <a:lnTo>
                    <a:pt x="421" y="547"/>
                  </a:lnTo>
                  <a:lnTo>
                    <a:pt x="421" y="547"/>
                  </a:lnTo>
                  <a:lnTo>
                    <a:pt x="416" y="564"/>
                  </a:lnTo>
                  <a:close/>
                  <a:moveTo>
                    <a:pt x="471" y="569"/>
                  </a:moveTo>
                  <a:lnTo>
                    <a:pt x="471" y="569"/>
                  </a:lnTo>
                  <a:lnTo>
                    <a:pt x="472" y="569"/>
                  </a:lnTo>
                  <a:lnTo>
                    <a:pt x="473" y="569"/>
                  </a:lnTo>
                  <a:lnTo>
                    <a:pt x="474" y="569"/>
                  </a:lnTo>
                  <a:lnTo>
                    <a:pt x="475" y="569"/>
                  </a:lnTo>
                  <a:lnTo>
                    <a:pt x="476" y="569"/>
                  </a:lnTo>
                  <a:lnTo>
                    <a:pt x="477" y="569"/>
                  </a:lnTo>
                  <a:lnTo>
                    <a:pt x="478" y="569"/>
                  </a:lnTo>
                  <a:lnTo>
                    <a:pt x="479" y="568"/>
                  </a:lnTo>
                  <a:lnTo>
                    <a:pt x="480" y="568"/>
                  </a:lnTo>
                  <a:lnTo>
                    <a:pt x="480" y="568"/>
                  </a:lnTo>
                  <a:lnTo>
                    <a:pt x="481" y="568"/>
                  </a:lnTo>
                  <a:lnTo>
                    <a:pt x="482" y="568"/>
                  </a:lnTo>
                  <a:lnTo>
                    <a:pt x="483" y="568"/>
                  </a:lnTo>
                  <a:lnTo>
                    <a:pt x="484" y="568"/>
                  </a:lnTo>
                  <a:lnTo>
                    <a:pt x="485" y="567"/>
                  </a:lnTo>
                  <a:lnTo>
                    <a:pt x="486" y="567"/>
                  </a:lnTo>
                  <a:lnTo>
                    <a:pt x="487" y="567"/>
                  </a:lnTo>
                  <a:lnTo>
                    <a:pt x="488" y="567"/>
                  </a:lnTo>
                  <a:lnTo>
                    <a:pt x="489" y="567"/>
                  </a:lnTo>
                  <a:lnTo>
                    <a:pt x="490" y="566"/>
                  </a:lnTo>
                  <a:lnTo>
                    <a:pt x="490" y="566"/>
                  </a:lnTo>
                  <a:lnTo>
                    <a:pt x="486" y="549"/>
                  </a:lnTo>
                  <a:lnTo>
                    <a:pt x="486" y="549"/>
                  </a:lnTo>
                  <a:lnTo>
                    <a:pt x="485" y="549"/>
                  </a:lnTo>
                  <a:lnTo>
                    <a:pt x="485" y="550"/>
                  </a:lnTo>
                  <a:lnTo>
                    <a:pt x="484" y="550"/>
                  </a:lnTo>
                  <a:lnTo>
                    <a:pt x="483" y="550"/>
                  </a:lnTo>
                  <a:lnTo>
                    <a:pt x="482" y="550"/>
                  </a:lnTo>
                  <a:lnTo>
                    <a:pt x="481" y="550"/>
                  </a:lnTo>
                  <a:lnTo>
                    <a:pt x="480" y="550"/>
                  </a:lnTo>
                  <a:lnTo>
                    <a:pt x="479" y="551"/>
                  </a:lnTo>
                  <a:lnTo>
                    <a:pt x="479" y="551"/>
                  </a:lnTo>
                  <a:lnTo>
                    <a:pt x="478" y="551"/>
                  </a:lnTo>
                  <a:lnTo>
                    <a:pt x="477" y="551"/>
                  </a:lnTo>
                  <a:lnTo>
                    <a:pt x="476" y="551"/>
                  </a:lnTo>
                  <a:lnTo>
                    <a:pt x="475" y="551"/>
                  </a:lnTo>
                  <a:lnTo>
                    <a:pt x="474" y="551"/>
                  </a:lnTo>
                  <a:lnTo>
                    <a:pt x="474" y="551"/>
                  </a:lnTo>
                  <a:lnTo>
                    <a:pt x="473" y="551"/>
                  </a:lnTo>
                  <a:lnTo>
                    <a:pt x="472" y="552"/>
                  </a:lnTo>
                  <a:lnTo>
                    <a:pt x="471" y="552"/>
                  </a:lnTo>
                  <a:lnTo>
                    <a:pt x="470" y="552"/>
                  </a:lnTo>
                  <a:lnTo>
                    <a:pt x="470" y="552"/>
                  </a:lnTo>
                  <a:lnTo>
                    <a:pt x="471" y="569"/>
                  </a:lnTo>
                  <a:close/>
                  <a:moveTo>
                    <a:pt x="525" y="554"/>
                  </a:moveTo>
                  <a:lnTo>
                    <a:pt x="525" y="554"/>
                  </a:lnTo>
                  <a:lnTo>
                    <a:pt x="525" y="554"/>
                  </a:lnTo>
                  <a:lnTo>
                    <a:pt x="526" y="554"/>
                  </a:lnTo>
                  <a:lnTo>
                    <a:pt x="527" y="553"/>
                  </a:lnTo>
                  <a:lnTo>
                    <a:pt x="528" y="553"/>
                  </a:lnTo>
                  <a:lnTo>
                    <a:pt x="529" y="552"/>
                  </a:lnTo>
                  <a:lnTo>
                    <a:pt x="529" y="552"/>
                  </a:lnTo>
                  <a:lnTo>
                    <a:pt x="530" y="551"/>
                  </a:lnTo>
                  <a:lnTo>
                    <a:pt x="531" y="551"/>
                  </a:lnTo>
                  <a:lnTo>
                    <a:pt x="532" y="551"/>
                  </a:lnTo>
                  <a:lnTo>
                    <a:pt x="533" y="550"/>
                  </a:lnTo>
                  <a:lnTo>
                    <a:pt x="533" y="550"/>
                  </a:lnTo>
                  <a:lnTo>
                    <a:pt x="534" y="549"/>
                  </a:lnTo>
                  <a:lnTo>
                    <a:pt x="535" y="549"/>
                  </a:lnTo>
                  <a:lnTo>
                    <a:pt x="536" y="548"/>
                  </a:lnTo>
                  <a:lnTo>
                    <a:pt x="537" y="548"/>
                  </a:lnTo>
                  <a:lnTo>
                    <a:pt x="537" y="547"/>
                  </a:lnTo>
                  <a:lnTo>
                    <a:pt x="538" y="547"/>
                  </a:lnTo>
                  <a:lnTo>
                    <a:pt x="539" y="546"/>
                  </a:lnTo>
                  <a:lnTo>
                    <a:pt x="540" y="546"/>
                  </a:lnTo>
                  <a:lnTo>
                    <a:pt x="540" y="545"/>
                  </a:lnTo>
                  <a:lnTo>
                    <a:pt x="541" y="545"/>
                  </a:lnTo>
                  <a:lnTo>
                    <a:pt x="532" y="530"/>
                  </a:lnTo>
                  <a:lnTo>
                    <a:pt x="531" y="531"/>
                  </a:lnTo>
                  <a:lnTo>
                    <a:pt x="530" y="531"/>
                  </a:lnTo>
                  <a:lnTo>
                    <a:pt x="530" y="531"/>
                  </a:lnTo>
                  <a:lnTo>
                    <a:pt x="529" y="532"/>
                  </a:lnTo>
                  <a:lnTo>
                    <a:pt x="528" y="532"/>
                  </a:lnTo>
                  <a:lnTo>
                    <a:pt x="527" y="533"/>
                  </a:lnTo>
                  <a:lnTo>
                    <a:pt x="527" y="533"/>
                  </a:lnTo>
                  <a:lnTo>
                    <a:pt x="526" y="534"/>
                  </a:lnTo>
                  <a:lnTo>
                    <a:pt x="525" y="534"/>
                  </a:lnTo>
                  <a:lnTo>
                    <a:pt x="525" y="534"/>
                  </a:lnTo>
                  <a:lnTo>
                    <a:pt x="524" y="535"/>
                  </a:lnTo>
                  <a:lnTo>
                    <a:pt x="523" y="535"/>
                  </a:lnTo>
                  <a:lnTo>
                    <a:pt x="522" y="536"/>
                  </a:lnTo>
                  <a:lnTo>
                    <a:pt x="522" y="536"/>
                  </a:lnTo>
                  <a:lnTo>
                    <a:pt x="521" y="536"/>
                  </a:lnTo>
                  <a:lnTo>
                    <a:pt x="520" y="537"/>
                  </a:lnTo>
                  <a:lnTo>
                    <a:pt x="520" y="537"/>
                  </a:lnTo>
                  <a:lnTo>
                    <a:pt x="519" y="538"/>
                  </a:lnTo>
                  <a:lnTo>
                    <a:pt x="518" y="538"/>
                  </a:lnTo>
                  <a:lnTo>
                    <a:pt x="517" y="538"/>
                  </a:lnTo>
                  <a:lnTo>
                    <a:pt x="517" y="538"/>
                  </a:lnTo>
                  <a:lnTo>
                    <a:pt x="525" y="554"/>
                  </a:lnTo>
                  <a:close/>
                  <a:moveTo>
                    <a:pt x="570" y="521"/>
                  </a:moveTo>
                  <a:lnTo>
                    <a:pt x="570" y="521"/>
                  </a:lnTo>
                  <a:lnTo>
                    <a:pt x="570" y="520"/>
                  </a:lnTo>
                  <a:lnTo>
                    <a:pt x="570" y="520"/>
                  </a:lnTo>
                  <a:lnTo>
                    <a:pt x="571" y="519"/>
                  </a:lnTo>
                  <a:lnTo>
                    <a:pt x="572" y="518"/>
                  </a:lnTo>
                  <a:lnTo>
                    <a:pt x="572" y="518"/>
                  </a:lnTo>
                  <a:lnTo>
                    <a:pt x="573" y="517"/>
                  </a:lnTo>
                  <a:lnTo>
                    <a:pt x="574" y="516"/>
                  </a:lnTo>
                  <a:lnTo>
                    <a:pt x="574" y="516"/>
                  </a:lnTo>
                  <a:lnTo>
                    <a:pt x="575" y="515"/>
                  </a:lnTo>
                  <a:lnTo>
                    <a:pt x="575" y="514"/>
                  </a:lnTo>
                  <a:lnTo>
                    <a:pt x="576" y="514"/>
                  </a:lnTo>
                  <a:lnTo>
                    <a:pt x="576" y="513"/>
                  </a:lnTo>
                  <a:lnTo>
                    <a:pt x="577" y="512"/>
                  </a:lnTo>
                  <a:lnTo>
                    <a:pt x="578" y="511"/>
                  </a:lnTo>
                  <a:lnTo>
                    <a:pt x="578" y="511"/>
                  </a:lnTo>
                  <a:lnTo>
                    <a:pt x="579" y="510"/>
                  </a:lnTo>
                  <a:lnTo>
                    <a:pt x="579" y="509"/>
                  </a:lnTo>
                  <a:lnTo>
                    <a:pt x="580" y="508"/>
                  </a:lnTo>
                  <a:lnTo>
                    <a:pt x="580" y="508"/>
                  </a:lnTo>
                  <a:lnTo>
                    <a:pt x="581" y="507"/>
                  </a:lnTo>
                  <a:lnTo>
                    <a:pt x="581" y="506"/>
                  </a:lnTo>
                  <a:lnTo>
                    <a:pt x="567" y="496"/>
                  </a:lnTo>
                  <a:lnTo>
                    <a:pt x="567" y="497"/>
                  </a:lnTo>
                  <a:lnTo>
                    <a:pt x="566" y="497"/>
                  </a:lnTo>
                  <a:lnTo>
                    <a:pt x="566" y="498"/>
                  </a:lnTo>
                  <a:lnTo>
                    <a:pt x="565" y="499"/>
                  </a:lnTo>
                  <a:lnTo>
                    <a:pt x="565" y="499"/>
                  </a:lnTo>
                  <a:lnTo>
                    <a:pt x="564" y="500"/>
                  </a:lnTo>
                  <a:lnTo>
                    <a:pt x="564" y="500"/>
                  </a:lnTo>
                  <a:lnTo>
                    <a:pt x="563" y="501"/>
                  </a:lnTo>
                  <a:lnTo>
                    <a:pt x="563" y="502"/>
                  </a:lnTo>
                  <a:lnTo>
                    <a:pt x="562" y="502"/>
                  </a:lnTo>
                  <a:lnTo>
                    <a:pt x="562" y="503"/>
                  </a:lnTo>
                  <a:lnTo>
                    <a:pt x="561" y="504"/>
                  </a:lnTo>
                  <a:lnTo>
                    <a:pt x="561" y="504"/>
                  </a:lnTo>
                  <a:lnTo>
                    <a:pt x="560" y="505"/>
                  </a:lnTo>
                  <a:lnTo>
                    <a:pt x="560" y="505"/>
                  </a:lnTo>
                  <a:lnTo>
                    <a:pt x="559" y="506"/>
                  </a:lnTo>
                  <a:lnTo>
                    <a:pt x="559" y="507"/>
                  </a:lnTo>
                  <a:lnTo>
                    <a:pt x="558" y="507"/>
                  </a:lnTo>
                  <a:lnTo>
                    <a:pt x="557" y="508"/>
                  </a:lnTo>
                  <a:lnTo>
                    <a:pt x="557" y="509"/>
                  </a:lnTo>
                  <a:lnTo>
                    <a:pt x="557" y="509"/>
                  </a:lnTo>
                  <a:lnTo>
                    <a:pt x="570" y="521"/>
                  </a:lnTo>
                  <a:close/>
                  <a:moveTo>
                    <a:pt x="599" y="474"/>
                  </a:moveTo>
                  <a:lnTo>
                    <a:pt x="599" y="474"/>
                  </a:lnTo>
                  <a:lnTo>
                    <a:pt x="600" y="473"/>
                  </a:lnTo>
                  <a:lnTo>
                    <a:pt x="600" y="472"/>
                  </a:lnTo>
                  <a:lnTo>
                    <a:pt x="600" y="471"/>
                  </a:lnTo>
                  <a:lnTo>
                    <a:pt x="601" y="470"/>
                  </a:lnTo>
                  <a:lnTo>
                    <a:pt x="601" y="469"/>
                  </a:lnTo>
                  <a:lnTo>
                    <a:pt x="601" y="469"/>
                  </a:lnTo>
                  <a:lnTo>
                    <a:pt x="602" y="468"/>
                  </a:lnTo>
                  <a:lnTo>
                    <a:pt x="602" y="467"/>
                  </a:lnTo>
                  <a:lnTo>
                    <a:pt x="602" y="466"/>
                  </a:lnTo>
                  <a:lnTo>
                    <a:pt x="603" y="465"/>
                  </a:lnTo>
                  <a:lnTo>
                    <a:pt x="603" y="464"/>
                  </a:lnTo>
                  <a:lnTo>
                    <a:pt x="603" y="463"/>
                  </a:lnTo>
                  <a:lnTo>
                    <a:pt x="603" y="462"/>
                  </a:lnTo>
                  <a:lnTo>
                    <a:pt x="604" y="461"/>
                  </a:lnTo>
                  <a:lnTo>
                    <a:pt x="604" y="461"/>
                  </a:lnTo>
                  <a:lnTo>
                    <a:pt x="604" y="460"/>
                  </a:lnTo>
                  <a:lnTo>
                    <a:pt x="604" y="459"/>
                  </a:lnTo>
                  <a:lnTo>
                    <a:pt x="605" y="458"/>
                  </a:lnTo>
                  <a:lnTo>
                    <a:pt x="605" y="457"/>
                  </a:lnTo>
                  <a:lnTo>
                    <a:pt x="605" y="456"/>
                  </a:lnTo>
                  <a:lnTo>
                    <a:pt x="605" y="456"/>
                  </a:lnTo>
                  <a:lnTo>
                    <a:pt x="588" y="451"/>
                  </a:lnTo>
                  <a:lnTo>
                    <a:pt x="588" y="452"/>
                  </a:lnTo>
                  <a:lnTo>
                    <a:pt x="588" y="452"/>
                  </a:lnTo>
                  <a:lnTo>
                    <a:pt x="588" y="453"/>
                  </a:lnTo>
                  <a:lnTo>
                    <a:pt x="588" y="454"/>
                  </a:lnTo>
                  <a:lnTo>
                    <a:pt x="587" y="455"/>
                  </a:lnTo>
                  <a:lnTo>
                    <a:pt x="587" y="456"/>
                  </a:lnTo>
                  <a:lnTo>
                    <a:pt x="587" y="456"/>
                  </a:lnTo>
                  <a:lnTo>
                    <a:pt x="587" y="457"/>
                  </a:lnTo>
                  <a:lnTo>
                    <a:pt x="586" y="458"/>
                  </a:lnTo>
                  <a:lnTo>
                    <a:pt x="586" y="459"/>
                  </a:lnTo>
                  <a:lnTo>
                    <a:pt x="586" y="459"/>
                  </a:lnTo>
                  <a:lnTo>
                    <a:pt x="586" y="460"/>
                  </a:lnTo>
                  <a:lnTo>
                    <a:pt x="585" y="461"/>
                  </a:lnTo>
                  <a:lnTo>
                    <a:pt x="585" y="462"/>
                  </a:lnTo>
                  <a:lnTo>
                    <a:pt x="585" y="463"/>
                  </a:lnTo>
                  <a:lnTo>
                    <a:pt x="584" y="463"/>
                  </a:lnTo>
                  <a:lnTo>
                    <a:pt x="584" y="464"/>
                  </a:lnTo>
                  <a:lnTo>
                    <a:pt x="584" y="465"/>
                  </a:lnTo>
                  <a:lnTo>
                    <a:pt x="584" y="466"/>
                  </a:lnTo>
                  <a:lnTo>
                    <a:pt x="583" y="467"/>
                  </a:lnTo>
                  <a:lnTo>
                    <a:pt x="583" y="467"/>
                  </a:lnTo>
                  <a:lnTo>
                    <a:pt x="599" y="474"/>
                  </a:lnTo>
                  <a:close/>
                  <a:moveTo>
                    <a:pt x="610" y="419"/>
                  </a:moveTo>
                  <a:lnTo>
                    <a:pt x="610" y="419"/>
                  </a:lnTo>
                  <a:lnTo>
                    <a:pt x="610" y="419"/>
                  </a:lnTo>
                  <a:lnTo>
                    <a:pt x="610" y="418"/>
                  </a:lnTo>
                  <a:lnTo>
                    <a:pt x="610" y="417"/>
                  </a:lnTo>
                  <a:lnTo>
                    <a:pt x="610" y="416"/>
                  </a:lnTo>
                  <a:lnTo>
                    <a:pt x="610" y="415"/>
                  </a:lnTo>
                  <a:lnTo>
                    <a:pt x="610" y="414"/>
                  </a:lnTo>
                  <a:lnTo>
                    <a:pt x="610" y="413"/>
                  </a:lnTo>
                  <a:lnTo>
                    <a:pt x="610" y="412"/>
                  </a:lnTo>
                  <a:lnTo>
                    <a:pt x="610" y="411"/>
                  </a:lnTo>
                  <a:lnTo>
                    <a:pt x="610" y="410"/>
                  </a:lnTo>
                  <a:lnTo>
                    <a:pt x="610" y="409"/>
                  </a:lnTo>
                  <a:lnTo>
                    <a:pt x="610" y="408"/>
                  </a:lnTo>
                  <a:lnTo>
                    <a:pt x="610" y="407"/>
                  </a:lnTo>
                  <a:lnTo>
                    <a:pt x="610" y="406"/>
                  </a:lnTo>
                  <a:lnTo>
                    <a:pt x="610" y="405"/>
                  </a:lnTo>
                  <a:lnTo>
                    <a:pt x="610" y="404"/>
                  </a:lnTo>
                  <a:lnTo>
                    <a:pt x="610" y="403"/>
                  </a:lnTo>
                  <a:lnTo>
                    <a:pt x="610" y="402"/>
                  </a:lnTo>
                  <a:lnTo>
                    <a:pt x="609" y="401"/>
                  </a:lnTo>
                  <a:lnTo>
                    <a:pt x="609" y="400"/>
                  </a:lnTo>
                  <a:lnTo>
                    <a:pt x="592" y="402"/>
                  </a:lnTo>
                  <a:lnTo>
                    <a:pt x="592" y="403"/>
                  </a:lnTo>
                  <a:lnTo>
                    <a:pt x="592" y="404"/>
                  </a:lnTo>
                  <a:lnTo>
                    <a:pt x="592" y="405"/>
                  </a:lnTo>
                  <a:lnTo>
                    <a:pt x="592" y="406"/>
                  </a:lnTo>
                  <a:lnTo>
                    <a:pt x="592" y="406"/>
                  </a:lnTo>
                  <a:lnTo>
                    <a:pt x="592" y="407"/>
                  </a:lnTo>
                  <a:lnTo>
                    <a:pt x="592" y="408"/>
                  </a:lnTo>
                  <a:lnTo>
                    <a:pt x="592" y="409"/>
                  </a:lnTo>
                  <a:lnTo>
                    <a:pt x="592" y="410"/>
                  </a:lnTo>
                  <a:lnTo>
                    <a:pt x="593" y="411"/>
                  </a:lnTo>
                  <a:lnTo>
                    <a:pt x="593" y="412"/>
                  </a:lnTo>
                  <a:lnTo>
                    <a:pt x="593" y="412"/>
                  </a:lnTo>
                  <a:lnTo>
                    <a:pt x="593" y="413"/>
                  </a:lnTo>
                  <a:lnTo>
                    <a:pt x="593" y="414"/>
                  </a:lnTo>
                  <a:lnTo>
                    <a:pt x="593" y="415"/>
                  </a:lnTo>
                  <a:lnTo>
                    <a:pt x="593" y="416"/>
                  </a:lnTo>
                  <a:lnTo>
                    <a:pt x="593" y="417"/>
                  </a:lnTo>
                  <a:lnTo>
                    <a:pt x="593" y="418"/>
                  </a:lnTo>
                  <a:lnTo>
                    <a:pt x="593" y="419"/>
                  </a:lnTo>
                  <a:lnTo>
                    <a:pt x="593" y="419"/>
                  </a:lnTo>
                  <a:lnTo>
                    <a:pt x="610" y="419"/>
                  </a:lnTo>
                  <a:close/>
                  <a:moveTo>
                    <a:pt x="601" y="364"/>
                  </a:moveTo>
                  <a:lnTo>
                    <a:pt x="601" y="364"/>
                  </a:lnTo>
                  <a:lnTo>
                    <a:pt x="601" y="363"/>
                  </a:lnTo>
                  <a:lnTo>
                    <a:pt x="600" y="362"/>
                  </a:lnTo>
                  <a:lnTo>
                    <a:pt x="600" y="362"/>
                  </a:lnTo>
                  <a:lnTo>
                    <a:pt x="600" y="361"/>
                  </a:lnTo>
                  <a:lnTo>
                    <a:pt x="599" y="360"/>
                  </a:lnTo>
                  <a:lnTo>
                    <a:pt x="599" y="359"/>
                  </a:lnTo>
                  <a:lnTo>
                    <a:pt x="599" y="358"/>
                  </a:lnTo>
                  <a:lnTo>
                    <a:pt x="598" y="357"/>
                  </a:lnTo>
                  <a:lnTo>
                    <a:pt x="598" y="356"/>
                  </a:lnTo>
                  <a:lnTo>
                    <a:pt x="598" y="356"/>
                  </a:lnTo>
                  <a:lnTo>
                    <a:pt x="597" y="355"/>
                  </a:lnTo>
                  <a:lnTo>
                    <a:pt x="597" y="354"/>
                  </a:lnTo>
                  <a:lnTo>
                    <a:pt x="596" y="353"/>
                  </a:lnTo>
                  <a:lnTo>
                    <a:pt x="596" y="352"/>
                  </a:lnTo>
                  <a:lnTo>
                    <a:pt x="596" y="351"/>
                  </a:lnTo>
                  <a:lnTo>
                    <a:pt x="595" y="350"/>
                  </a:lnTo>
                  <a:lnTo>
                    <a:pt x="595" y="350"/>
                  </a:lnTo>
                  <a:lnTo>
                    <a:pt x="594" y="349"/>
                  </a:lnTo>
                  <a:lnTo>
                    <a:pt x="594" y="348"/>
                  </a:lnTo>
                  <a:lnTo>
                    <a:pt x="594" y="347"/>
                  </a:lnTo>
                  <a:lnTo>
                    <a:pt x="593" y="347"/>
                  </a:lnTo>
                  <a:lnTo>
                    <a:pt x="578" y="355"/>
                  </a:lnTo>
                  <a:lnTo>
                    <a:pt x="578" y="355"/>
                  </a:lnTo>
                  <a:lnTo>
                    <a:pt x="578" y="356"/>
                  </a:lnTo>
                  <a:lnTo>
                    <a:pt x="579" y="357"/>
                  </a:lnTo>
                  <a:lnTo>
                    <a:pt x="579" y="357"/>
                  </a:lnTo>
                  <a:lnTo>
                    <a:pt x="579" y="358"/>
                  </a:lnTo>
                  <a:lnTo>
                    <a:pt x="580" y="359"/>
                  </a:lnTo>
                  <a:lnTo>
                    <a:pt x="580" y="360"/>
                  </a:lnTo>
                  <a:lnTo>
                    <a:pt x="580" y="360"/>
                  </a:lnTo>
                  <a:lnTo>
                    <a:pt x="581" y="361"/>
                  </a:lnTo>
                  <a:lnTo>
                    <a:pt x="581" y="362"/>
                  </a:lnTo>
                  <a:lnTo>
                    <a:pt x="581" y="363"/>
                  </a:lnTo>
                  <a:lnTo>
                    <a:pt x="582" y="363"/>
                  </a:lnTo>
                  <a:lnTo>
                    <a:pt x="582" y="364"/>
                  </a:lnTo>
                  <a:lnTo>
                    <a:pt x="582" y="365"/>
                  </a:lnTo>
                  <a:lnTo>
                    <a:pt x="583" y="366"/>
                  </a:lnTo>
                  <a:lnTo>
                    <a:pt x="583" y="366"/>
                  </a:lnTo>
                  <a:lnTo>
                    <a:pt x="583" y="367"/>
                  </a:lnTo>
                  <a:lnTo>
                    <a:pt x="584" y="368"/>
                  </a:lnTo>
                  <a:lnTo>
                    <a:pt x="584" y="369"/>
                  </a:lnTo>
                  <a:lnTo>
                    <a:pt x="584" y="369"/>
                  </a:lnTo>
                  <a:lnTo>
                    <a:pt x="584" y="370"/>
                  </a:lnTo>
                  <a:lnTo>
                    <a:pt x="601" y="364"/>
                  </a:lnTo>
                  <a:close/>
                  <a:moveTo>
                    <a:pt x="573" y="316"/>
                  </a:moveTo>
                  <a:lnTo>
                    <a:pt x="573" y="316"/>
                  </a:lnTo>
                  <a:lnTo>
                    <a:pt x="572" y="316"/>
                  </a:lnTo>
                  <a:lnTo>
                    <a:pt x="572" y="315"/>
                  </a:lnTo>
                  <a:lnTo>
                    <a:pt x="571" y="315"/>
                  </a:lnTo>
                  <a:lnTo>
                    <a:pt x="570" y="314"/>
                  </a:lnTo>
                  <a:lnTo>
                    <a:pt x="570" y="313"/>
                  </a:lnTo>
                  <a:lnTo>
                    <a:pt x="569" y="313"/>
                  </a:lnTo>
                  <a:lnTo>
                    <a:pt x="569" y="312"/>
                  </a:lnTo>
                  <a:lnTo>
                    <a:pt x="568" y="311"/>
                  </a:lnTo>
                  <a:lnTo>
                    <a:pt x="567" y="311"/>
                  </a:lnTo>
                  <a:lnTo>
                    <a:pt x="567" y="310"/>
                  </a:lnTo>
                  <a:lnTo>
                    <a:pt x="566" y="309"/>
                  </a:lnTo>
                  <a:lnTo>
                    <a:pt x="565" y="309"/>
                  </a:lnTo>
                  <a:lnTo>
                    <a:pt x="565" y="308"/>
                  </a:lnTo>
                  <a:lnTo>
                    <a:pt x="564" y="307"/>
                  </a:lnTo>
                  <a:lnTo>
                    <a:pt x="563" y="307"/>
                  </a:lnTo>
                  <a:lnTo>
                    <a:pt x="563" y="306"/>
                  </a:lnTo>
                  <a:lnTo>
                    <a:pt x="562" y="305"/>
                  </a:lnTo>
                  <a:lnTo>
                    <a:pt x="561" y="305"/>
                  </a:lnTo>
                  <a:lnTo>
                    <a:pt x="561" y="304"/>
                  </a:lnTo>
                  <a:lnTo>
                    <a:pt x="560" y="304"/>
                  </a:lnTo>
                  <a:lnTo>
                    <a:pt x="559" y="303"/>
                  </a:lnTo>
                  <a:lnTo>
                    <a:pt x="548" y="316"/>
                  </a:lnTo>
                  <a:lnTo>
                    <a:pt x="548" y="317"/>
                  </a:lnTo>
                  <a:lnTo>
                    <a:pt x="549" y="317"/>
                  </a:lnTo>
                  <a:lnTo>
                    <a:pt x="549" y="318"/>
                  </a:lnTo>
                  <a:lnTo>
                    <a:pt x="550" y="318"/>
                  </a:lnTo>
                  <a:lnTo>
                    <a:pt x="551" y="319"/>
                  </a:lnTo>
                  <a:lnTo>
                    <a:pt x="551" y="319"/>
                  </a:lnTo>
                  <a:lnTo>
                    <a:pt x="552" y="320"/>
                  </a:lnTo>
                  <a:lnTo>
                    <a:pt x="552" y="320"/>
                  </a:lnTo>
                  <a:lnTo>
                    <a:pt x="553" y="321"/>
                  </a:lnTo>
                  <a:lnTo>
                    <a:pt x="554" y="322"/>
                  </a:lnTo>
                  <a:lnTo>
                    <a:pt x="554" y="322"/>
                  </a:lnTo>
                  <a:lnTo>
                    <a:pt x="555" y="323"/>
                  </a:lnTo>
                  <a:lnTo>
                    <a:pt x="555" y="323"/>
                  </a:lnTo>
                  <a:lnTo>
                    <a:pt x="556" y="324"/>
                  </a:lnTo>
                  <a:lnTo>
                    <a:pt x="556" y="325"/>
                  </a:lnTo>
                  <a:lnTo>
                    <a:pt x="557" y="325"/>
                  </a:lnTo>
                  <a:lnTo>
                    <a:pt x="557" y="326"/>
                  </a:lnTo>
                  <a:lnTo>
                    <a:pt x="558" y="326"/>
                  </a:lnTo>
                  <a:lnTo>
                    <a:pt x="559" y="327"/>
                  </a:lnTo>
                  <a:lnTo>
                    <a:pt x="559" y="328"/>
                  </a:lnTo>
                  <a:lnTo>
                    <a:pt x="559" y="328"/>
                  </a:lnTo>
                  <a:lnTo>
                    <a:pt x="573" y="316"/>
                  </a:lnTo>
                  <a:close/>
                  <a:moveTo>
                    <a:pt x="529" y="282"/>
                  </a:moveTo>
                  <a:lnTo>
                    <a:pt x="529" y="282"/>
                  </a:lnTo>
                  <a:lnTo>
                    <a:pt x="529" y="281"/>
                  </a:lnTo>
                  <a:lnTo>
                    <a:pt x="528" y="281"/>
                  </a:lnTo>
                  <a:lnTo>
                    <a:pt x="527" y="280"/>
                  </a:lnTo>
                  <a:lnTo>
                    <a:pt x="526" y="280"/>
                  </a:lnTo>
                  <a:lnTo>
                    <a:pt x="525" y="280"/>
                  </a:lnTo>
                  <a:lnTo>
                    <a:pt x="524" y="279"/>
                  </a:lnTo>
                  <a:lnTo>
                    <a:pt x="524" y="279"/>
                  </a:lnTo>
                  <a:lnTo>
                    <a:pt x="523" y="278"/>
                  </a:lnTo>
                  <a:lnTo>
                    <a:pt x="522" y="278"/>
                  </a:lnTo>
                  <a:lnTo>
                    <a:pt x="521" y="278"/>
                  </a:lnTo>
                  <a:lnTo>
                    <a:pt x="520" y="277"/>
                  </a:lnTo>
                  <a:lnTo>
                    <a:pt x="519" y="277"/>
                  </a:lnTo>
                  <a:lnTo>
                    <a:pt x="518" y="277"/>
                  </a:lnTo>
                  <a:lnTo>
                    <a:pt x="518" y="276"/>
                  </a:lnTo>
                  <a:lnTo>
                    <a:pt x="517" y="276"/>
                  </a:lnTo>
                  <a:lnTo>
                    <a:pt x="516" y="275"/>
                  </a:lnTo>
                  <a:lnTo>
                    <a:pt x="515" y="275"/>
                  </a:lnTo>
                  <a:lnTo>
                    <a:pt x="514" y="275"/>
                  </a:lnTo>
                  <a:lnTo>
                    <a:pt x="513" y="274"/>
                  </a:lnTo>
                  <a:lnTo>
                    <a:pt x="512" y="274"/>
                  </a:lnTo>
                  <a:lnTo>
                    <a:pt x="512" y="274"/>
                  </a:lnTo>
                  <a:lnTo>
                    <a:pt x="506" y="290"/>
                  </a:lnTo>
                  <a:lnTo>
                    <a:pt x="506" y="290"/>
                  </a:lnTo>
                  <a:lnTo>
                    <a:pt x="507" y="291"/>
                  </a:lnTo>
                  <a:lnTo>
                    <a:pt x="508" y="291"/>
                  </a:lnTo>
                  <a:lnTo>
                    <a:pt x="508" y="291"/>
                  </a:lnTo>
                  <a:lnTo>
                    <a:pt x="509" y="292"/>
                  </a:lnTo>
                  <a:lnTo>
                    <a:pt x="510" y="292"/>
                  </a:lnTo>
                  <a:lnTo>
                    <a:pt x="511" y="292"/>
                  </a:lnTo>
                  <a:lnTo>
                    <a:pt x="511" y="293"/>
                  </a:lnTo>
                  <a:lnTo>
                    <a:pt x="512" y="293"/>
                  </a:lnTo>
                  <a:lnTo>
                    <a:pt x="513" y="293"/>
                  </a:lnTo>
                  <a:lnTo>
                    <a:pt x="514" y="294"/>
                  </a:lnTo>
                  <a:lnTo>
                    <a:pt x="514" y="294"/>
                  </a:lnTo>
                  <a:lnTo>
                    <a:pt x="515" y="294"/>
                  </a:lnTo>
                  <a:lnTo>
                    <a:pt x="516" y="295"/>
                  </a:lnTo>
                  <a:lnTo>
                    <a:pt x="517" y="295"/>
                  </a:lnTo>
                  <a:lnTo>
                    <a:pt x="517" y="295"/>
                  </a:lnTo>
                  <a:lnTo>
                    <a:pt x="518" y="296"/>
                  </a:lnTo>
                  <a:lnTo>
                    <a:pt x="519" y="296"/>
                  </a:lnTo>
                  <a:lnTo>
                    <a:pt x="520" y="297"/>
                  </a:lnTo>
                  <a:lnTo>
                    <a:pt x="520" y="297"/>
                  </a:lnTo>
                  <a:lnTo>
                    <a:pt x="521" y="297"/>
                  </a:lnTo>
                  <a:lnTo>
                    <a:pt x="529" y="282"/>
                  </a:lnTo>
                  <a:close/>
                  <a:moveTo>
                    <a:pt x="457" y="231"/>
                  </a:moveTo>
                  <a:lnTo>
                    <a:pt x="457" y="231"/>
                  </a:lnTo>
                  <a:cubicBezTo>
                    <a:pt x="354" y="231"/>
                    <a:pt x="271" y="314"/>
                    <a:pt x="271" y="417"/>
                  </a:cubicBezTo>
                  <a:cubicBezTo>
                    <a:pt x="271" y="520"/>
                    <a:pt x="354" y="603"/>
                    <a:pt x="457" y="603"/>
                  </a:cubicBezTo>
                  <a:cubicBezTo>
                    <a:pt x="560" y="603"/>
                    <a:pt x="643" y="520"/>
                    <a:pt x="643" y="417"/>
                  </a:cubicBezTo>
                  <a:cubicBezTo>
                    <a:pt x="643" y="314"/>
                    <a:pt x="560" y="231"/>
                    <a:pt x="457" y="231"/>
                  </a:cubicBezTo>
                  <a:close/>
                  <a:moveTo>
                    <a:pt x="30" y="153"/>
                  </a:moveTo>
                  <a:lnTo>
                    <a:pt x="30" y="153"/>
                  </a:lnTo>
                  <a:cubicBezTo>
                    <a:pt x="66" y="150"/>
                    <a:pt x="102" y="148"/>
                    <a:pt x="138" y="147"/>
                  </a:cubicBezTo>
                  <a:cubicBezTo>
                    <a:pt x="114" y="146"/>
                    <a:pt x="89" y="144"/>
                    <a:pt x="65" y="141"/>
                  </a:cubicBezTo>
                  <a:cubicBezTo>
                    <a:pt x="49" y="139"/>
                    <a:pt x="35" y="128"/>
                    <a:pt x="35" y="111"/>
                  </a:cubicBezTo>
                  <a:cubicBezTo>
                    <a:pt x="35" y="87"/>
                    <a:pt x="35" y="63"/>
                    <a:pt x="35" y="39"/>
                  </a:cubicBezTo>
                  <a:cubicBezTo>
                    <a:pt x="35" y="23"/>
                    <a:pt x="49" y="11"/>
                    <a:pt x="65" y="9"/>
                  </a:cubicBezTo>
                  <a:cubicBezTo>
                    <a:pt x="163" y="0"/>
                    <a:pt x="260" y="0"/>
                    <a:pt x="358" y="9"/>
                  </a:cubicBezTo>
                  <a:cubicBezTo>
                    <a:pt x="374" y="11"/>
                    <a:pt x="388" y="23"/>
                    <a:pt x="388" y="39"/>
                  </a:cubicBezTo>
                  <a:cubicBezTo>
                    <a:pt x="388" y="63"/>
                    <a:pt x="388" y="87"/>
                    <a:pt x="388" y="111"/>
                  </a:cubicBezTo>
                  <a:cubicBezTo>
                    <a:pt x="388" y="128"/>
                    <a:pt x="374" y="139"/>
                    <a:pt x="358" y="141"/>
                  </a:cubicBezTo>
                  <a:cubicBezTo>
                    <a:pt x="323" y="145"/>
                    <a:pt x="287" y="147"/>
                    <a:pt x="252" y="148"/>
                  </a:cubicBezTo>
                  <a:cubicBezTo>
                    <a:pt x="276" y="150"/>
                    <a:pt x="299" y="151"/>
                    <a:pt x="323" y="153"/>
                  </a:cubicBezTo>
                  <a:cubicBezTo>
                    <a:pt x="339" y="155"/>
                    <a:pt x="353" y="167"/>
                    <a:pt x="353" y="183"/>
                  </a:cubicBezTo>
                  <a:lnTo>
                    <a:pt x="353" y="218"/>
                  </a:lnTo>
                  <a:cubicBezTo>
                    <a:pt x="333" y="229"/>
                    <a:pt x="314" y="242"/>
                    <a:pt x="299" y="258"/>
                  </a:cubicBezTo>
                  <a:cubicBezTo>
                    <a:pt x="289" y="268"/>
                    <a:pt x="280" y="278"/>
                    <a:pt x="272" y="290"/>
                  </a:cubicBezTo>
                  <a:cubicBezTo>
                    <a:pt x="191" y="296"/>
                    <a:pt x="111" y="294"/>
                    <a:pt x="30" y="285"/>
                  </a:cubicBezTo>
                  <a:cubicBezTo>
                    <a:pt x="13" y="283"/>
                    <a:pt x="0" y="272"/>
                    <a:pt x="0" y="255"/>
                  </a:cubicBezTo>
                  <a:cubicBezTo>
                    <a:pt x="0" y="231"/>
                    <a:pt x="0" y="207"/>
                    <a:pt x="0" y="183"/>
                  </a:cubicBezTo>
                  <a:cubicBezTo>
                    <a:pt x="0" y="167"/>
                    <a:pt x="13" y="155"/>
                    <a:pt x="30" y="153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17" name="文本框 53"/>
            <p:cNvSpPr txBox="1"/>
            <p:nvPr/>
          </p:nvSpPr>
          <p:spPr>
            <a:xfrm>
              <a:off x="817234" y="3535019"/>
              <a:ext cx="20425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NHÂN VIÊN</a:t>
              </a:r>
              <a:endPara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"/>
          <p:cNvGrpSpPr/>
          <p:nvPr/>
        </p:nvGrpSpPr>
        <p:grpSpPr>
          <a:xfrm>
            <a:off x="3180955" y="1725979"/>
            <a:ext cx="2481717" cy="4607403"/>
            <a:chOff x="2651016" y="2041239"/>
            <a:chExt cx="2481717" cy="4607403"/>
          </a:xfrm>
        </p:grpSpPr>
        <p:sp>
          <p:nvSpPr>
            <p:cNvPr id="25" name="任意多边形 9"/>
            <p:cNvSpPr/>
            <p:nvPr/>
          </p:nvSpPr>
          <p:spPr>
            <a:xfrm flipH="1">
              <a:off x="2651016" y="2041239"/>
              <a:ext cx="2451845" cy="2329034"/>
            </a:xfrm>
            <a:custGeom>
              <a:avLst/>
              <a:gdLst>
                <a:gd name="connsiteX0" fmla="*/ 1012372 w 2024744"/>
                <a:gd name="connsiteY0" fmla="*/ 0 h 1778181"/>
                <a:gd name="connsiteX1" fmla="*/ 2024744 w 2024744"/>
                <a:gd name="connsiteY1" fmla="*/ 803366 h 1778181"/>
                <a:gd name="connsiteX2" fmla="*/ 1578399 w 2024744"/>
                <a:gd name="connsiteY2" fmla="*/ 1469530 h 1778181"/>
                <a:gd name="connsiteX3" fmla="*/ 1571378 w 2024744"/>
                <a:gd name="connsiteY3" fmla="*/ 1472554 h 1778181"/>
                <a:gd name="connsiteX4" fmla="*/ 1526368 w 2024744"/>
                <a:gd name="connsiteY4" fmla="*/ 1533011 h 1778181"/>
                <a:gd name="connsiteX5" fmla="*/ 1258661 w 2024744"/>
                <a:gd name="connsiteY5" fmla="*/ 1778181 h 1778181"/>
                <a:gd name="connsiteX6" fmla="*/ 1331080 w 2024744"/>
                <a:gd name="connsiteY6" fmla="*/ 1576978 h 1778181"/>
                <a:gd name="connsiteX7" fmla="*/ 1333637 w 2024744"/>
                <a:gd name="connsiteY7" fmla="*/ 1564743 h 1778181"/>
                <a:gd name="connsiteX8" fmla="*/ 1313421 w 2024744"/>
                <a:gd name="connsiteY8" fmla="*/ 1570614 h 1778181"/>
                <a:gd name="connsiteX9" fmla="*/ 1012372 w 2024744"/>
                <a:gd name="connsiteY9" fmla="*/ 1606732 h 1778181"/>
                <a:gd name="connsiteX10" fmla="*/ 0 w 2024744"/>
                <a:gd name="connsiteY10" fmla="*/ 803366 h 1778181"/>
                <a:gd name="connsiteX11" fmla="*/ 1012372 w 2024744"/>
                <a:gd name="connsiteY11" fmla="*/ 0 h 17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24744" h="1778181">
                  <a:moveTo>
                    <a:pt x="1012372" y="0"/>
                  </a:moveTo>
                  <a:cubicBezTo>
                    <a:pt x="1571490" y="0"/>
                    <a:pt x="2024744" y="359679"/>
                    <a:pt x="2024744" y="803366"/>
                  </a:cubicBezTo>
                  <a:cubicBezTo>
                    <a:pt x="2024744" y="1080670"/>
                    <a:pt x="1847692" y="1325159"/>
                    <a:pt x="1578399" y="1469530"/>
                  </a:cubicBezTo>
                  <a:lnTo>
                    <a:pt x="1571378" y="1472554"/>
                  </a:lnTo>
                  <a:lnTo>
                    <a:pt x="1526368" y="1533011"/>
                  </a:lnTo>
                  <a:cubicBezTo>
                    <a:pt x="1453040" y="1624455"/>
                    <a:pt x="1358502" y="1720761"/>
                    <a:pt x="1258661" y="1778181"/>
                  </a:cubicBezTo>
                  <a:cubicBezTo>
                    <a:pt x="1290264" y="1709935"/>
                    <a:pt x="1314011" y="1643260"/>
                    <a:pt x="1331080" y="1576978"/>
                  </a:cubicBezTo>
                  <a:lnTo>
                    <a:pt x="1333637" y="1564743"/>
                  </a:lnTo>
                  <a:lnTo>
                    <a:pt x="1313421" y="1570614"/>
                  </a:lnTo>
                  <a:cubicBezTo>
                    <a:pt x="1218319" y="1594087"/>
                    <a:pt x="1117207" y="1606732"/>
                    <a:pt x="1012372" y="1606732"/>
                  </a:cubicBezTo>
                  <a:cubicBezTo>
                    <a:pt x="453254" y="1606732"/>
                    <a:pt x="0" y="1247053"/>
                    <a:pt x="0" y="803366"/>
                  </a:cubicBezTo>
                  <a:cubicBezTo>
                    <a:pt x="0" y="359679"/>
                    <a:pt x="453254" y="0"/>
                    <a:pt x="1012372" y="0"/>
                  </a:cubicBezTo>
                  <a:close/>
                </a:path>
              </a:pathLst>
            </a:custGeom>
            <a:solidFill>
              <a:srgbClr val="247C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26" name="组合 18"/>
            <p:cNvGrpSpPr/>
            <p:nvPr/>
          </p:nvGrpSpPr>
          <p:grpSpPr>
            <a:xfrm>
              <a:off x="3061007" y="4574617"/>
              <a:ext cx="1034810" cy="2074025"/>
              <a:chOff x="1647825" y="4345931"/>
              <a:chExt cx="816298" cy="1636071"/>
            </a:xfrm>
            <a:solidFill>
              <a:srgbClr val="247CAE"/>
            </a:solidFill>
          </p:grpSpPr>
          <p:sp>
            <p:nvSpPr>
              <p:cNvPr id="29" name="椭圆 19"/>
              <p:cNvSpPr/>
              <p:nvPr/>
            </p:nvSpPr>
            <p:spPr>
              <a:xfrm>
                <a:off x="1888535" y="4345931"/>
                <a:ext cx="275698" cy="27569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0" name="任意多边形 20"/>
              <p:cNvSpPr/>
              <p:nvPr/>
            </p:nvSpPr>
            <p:spPr>
              <a:xfrm>
                <a:off x="1663381" y="4650115"/>
                <a:ext cx="771956" cy="611131"/>
              </a:xfrm>
              <a:custGeom>
                <a:avLst/>
                <a:gdLst>
                  <a:gd name="connsiteX0" fmla="*/ 101089 w 771956"/>
                  <a:gd name="connsiteY0" fmla="*/ 592751 h 611131"/>
                  <a:gd name="connsiteX1" fmla="*/ 0 w 771956"/>
                  <a:gd name="connsiteY1" fmla="*/ 583561 h 611131"/>
                  <a:gd name="connsiteX2" fmla="*/ 133254 w 771956"/>
                  <a:gd name="connsiteY2" fmla="*/ 87304 h 611131"/>
                  <a:gd name="connsiteX3" fmla="*/ 349218 w 771956"/>
                  <a:gd name="connsiteY3" fmla="*/ 0 h 611131"/>
                  <a:gd name="connsiteX4" fmla="*/ 422738 w 771956"/>
                  <a:gd name="connsiteY4" fmla="*/ 4595 h 611131"/>
                  <a:gd name="connsiteX5" fmla="*/ 634106 w 771956"/>
                  <a:gd name="connsiteY5" fmla="*/ 68924 h 611131"/>
                  <a:gd name="connsiteX6" fmla="*/ 771956 w 771956"/>
                  <a:gd name="connsiteY6" fmla="*/ 588156 h 611131"/>
                  <a:gd name="connsiteX7" fmla="*/ 684651 w 771956"/>
                  <a:gd name="connsiteY7" fmla="*/ 611131 h 611131"/>
                  <a:gd name="connsiteX8" fmla="*/ 583562 w 771956"/>
                  <a:gd name="connsiteY8" fmla="*/ 220558 h 611131"/>
                  <a:gd name="connsiteX9" fmla="*/ 537612 w 771956"/>
                  <a:gd name="connsiteY9" fmla="*/ 238938 h 611131"/>
                  <a:gd name="connsiteX10" fmla="*/ 537612 w 771956"/>
                  <a:gd name="connsiteY10" fmla="*/ 555992 h 611131"/>
                  <a:gd name="connsiteX11" fmla="*/ 225154 w 771956"/>
                  <a:gd name="connsiteY11" fmla="*/ 555992 h 611131"/>
                  <a:gd name="connsiteX12" fmla="*/ 225154 w 771956"/>
                  <a:gd name="connsiteY12" fmla="*/ 229748 h 611131"/>
                  <a:gd name="connsiteX13" fmla="*/ 188394 w 771956"/>
                  <a:gd name="connsiteY13" fmla="*/ 234343 h 611131"/>
                  <a:gd name="connsiteX14" fmla="*/ 101089 w 771956"/>
                  <a:gd name="connsiteY14" fmla="*/ 592751 h 611131"/>
                  <a:gd name="connsiteX0" fmla="*/ 101089 w 771956"/>
                  <a:gd name="connsiteY0" fmla="*/ 592751 h 611131"/>
                  <a:gd name="connsiteX1" fmla="*/ 0 w 771956"/>
                  <a:gd name="connsiteY1" fmla="*/ 583561 h 611131"/>
                  <a:gd name="connsiteX2" fmla="*/ 133254 w 771956"/>
                  <a:gd name="connsiteY2" fmla="*/ 87304 h 611131"/>
                  <a:gd name="connsiteX3" fmla="*/ 349218 w 771956"/>
                  <a:gd name="connsiteY3" fmla="*/ 0 h 611131"/>
                  <a:gd name="connsiteX4" fmla="*/ 422738 w 771956"/>
                  <a:gd name="connsiteY4" fmla="*/ 4595 h 611131"/>
                  <a:gd name="connsiteX5" fmla="*/ 634106 w 771956"/>
                  <a:gd name="connsiteY5" fmla="*/ 68924 h 611131"/>
                  <a:gd name="connsiteX6" fmla="*/ 771956 w 771956"/>
                  <a:gd name="connsiteY6" fmla="*/ 588156 h 611131"/>
                  <a:gd name="connsiteX7" fmla="*/ 684651 w 771956"/>
                  <a:gd name="connsiteY7" fmla="*/ 611131 h 611131"/>
                  <a:gd name="connsiteX8" fmla="*/ 583562 w 771956"/>
                  <a:gd name="connsiteY8" fmla="*/ 220558 h 611131"/>
                  <a:gd name="connsiteX9" fmla="*/ 537612 w 771956"/>
                  <a:gd name="connsiteY9" fmla="*/ 238938 h 611131"/>
                  <a:gd name="connsiteX10" fmla="*/ 537612 w 771956"/>
                  <a:gd name="connsiteY10" fmla="*/ 555992 h 611131"/>
                  <a:gd name="connsiteX11" fmla="*/ 225154 w 771956"/>
                  <a:gd name="connsiteY11" fmla="*/ 555992 h 611131"/>
                  <a:gd name="connsiteX12" fmla="*/ 225154 w 771956"/>
                  <a:gd name="connsiteY12" fmla="*/ 229748 h 611131"/>
                  <a:gd name="connsiteX13" fmla="*/ 188394 w 771956"/>
                  <a:gd name="connsiteY13" fmla="*/ 234343 h 611131"/>
                  <a:gd name="connsiteX14" fmla="*/ 101089 w 771956"/>
                  <a:gd name="connsiteY14" fmla="*/ 592751 h 611131"/>
                  <a:gd name="connsiteX0" fmla="*/ 101089 w 771956"/>
                  <a:gd name="connsiteY0" fmla="*/ 592751 h 611131"/>
                  <a:gd name="connsiteX1" fmla="*/ 0 w 771956"/>
                  <a:gd name="connsiteY1" fmla="*/ 583561 h 611131"/>
                  <a:gd name="connsiteX2" fmla="*/ 133254 w 771956"/>
                  <a:gd name="connsiteY2" fmla="*/ 87304 h 611131"/>
                  <a:gd name="connsiteX3" fmla="*/ 349218 w 771956"/>
                  <a:gd name="connsiteY3" fmla="*/ 0 h 611131"/>
                  <a:gd name="connsiteX4" fmla="*/ 422738 w 771956"/>
                  <a:gd name="connsiteY4" fmla="*/ 4595 h 611131"/>
                  <a:gd name="connsiteX5" fmla="*/ 634106 w 771956"/>
                  <a:gd name="connsiteY5" fmla="*/ 68924 h 611131"/>
                  <a:gd name="connsiteX6" fmla="*/ 771956 w 771956"/>
                  <a:gd name="connsiteY6" fmla="*/ 588156 h 611131"/>
                  <a:gd name="connsiteX7" fmla="*/ 684651 w 771956"/>
                  <a:gd name="connsiteY7" fmla="*/ 611131 h 611131"/>
                  <a:gd name="connsiteX8" fmla="*/ 583562 w 771956"/>
                  <a:gd name="connsiteY8" fmla="*/ 220558 h 611131"/>
                  <a:gd name="connsiteX9" fmla="*/ 537612 w 771956"/>
                  <a:gd name="connsiteY9" fmla="*/ 238938 h 611131"/>
                  <a:gd name="connsiteX10" fmla="*/ 537612 w 771956"/>
                  <a:gd name="connsiteY10" fmla="*/ 555992 h 611131"/>
                  <a:gd name="connsiteX11" fmla="*/ 225154 w 771956"/>
                  <a:gd name="connsiteY11" fmla="*/ 555992 h 611131"/>
                  <a:gd name="connsiteX12" fmla="*/ 225154 w 771956"/>
                  <a:gd name="connsiteY12" fmla="*/ 229748 h 611131"/>
                  <a:gd name="connsiteX13" fmla="*/ 188394 w 771956"/>
                  <a:gd name="connsiteY13" fmla="*/ 234343 h 611131"/>
                  <a:gd name="connsiteX14" fmla="*/ 101089 w 771956"/>
                  <a:gd name="connsiteY14" fmla="*/ 592751 h 611131"/>
                  <a:gd name="connsiteX0" fmla="*/ 101089 w 771956"/>
                  <a:gd name="connsiteY0" fmla="*/ 592751 h 611131"/>
                  <a:gd name="connsiteX1" fmla="*/ 0 w 771956"/>
                  <a:gd name="connsiteY1" fmla="*/ 583561 h 611131"/>
                  <a:gd name="connsiteX2" fmla="*/ 133254 w 771956"/>
                  <a:gd name="connsiteY2" fmla="*/ 87304 h 611131"/>
                  <a:gd name="connsiteX3" fmla="*/ 349218 w 771956"/>
                  <a:gd name="connsiteY3" fmla="*/ 0 h 611131"/>
                  <a:gd name="connsiteX4" fmla="*/ 422738 w 771956"/>
                  <a:gd name="connsiteY4" fmla="*/ 4595 h 611131"/>
                  <a:gd name="connsiteX5" fmla="*/ 634106 w 771956"/>
                  <a:gd name="connsiteY5" fmla="*/ 68924 h 611131"/>
                  <a:gd name="connsiteX6" fmla="*/ 771956 w 771956"/>
                  <a:gd name="connsiteY6" fmla="*/ 588156 h 611131"/>
                  <a:gd name="connsiteX7" fmla="*/ 684651 w 771956"/>
                  <a:gd name="connsiteY7" fmla="*/ 611131 h 611131"/>
                  <a:gd name="connsiteX8" fmla="*/ 583562 w 771956"/>
                  <a:gd name="connsiteY8" fmla="*/ 220558 h 611131"/>
                  <a:gd name="connsiteX9" fmla="*/ 537612 w 771956"/>
                  <a:gd name="connsiteY9" fmla="*/ 238938 h 611131"/>
                  <a:gd name="connsiteX10" fmla="*/ 537612 w 771956"/>
                  <a:gd name="connsiteY10" fmla="*/ 555992 h 611131"/>
                  <a:gd name="connsiteX11" fmla="*/ 225154 w 771956"/>
                  <a:gd name="connsiteY11" fmla="*/ 555992 h 611131"/>
                  <a:gd name="connsiteX12" fmla="*/ 225154 w 771956"/>
                  <a:gd name="connsiteY12" fmla="*/ 229748 h 611131"/>
                  <a:gd name="connsiteX13" fmla="*/ 188394 w 771956"/>
                  <a:gd name="connsiteY13" fmla="*/ 234343 h 611131"/>
                  <a:gd name="connsiteX14" fmla="*/ 101089 w 771956"/>
                  <a:gd name="connsiteY14" fmla="*/ 592751 h 611131"/>
                  <a:gd name="connsiteX0" fmla="*/ 101089 w 771956"/>
                  <a:gd name="connsiteY0" fmla="*/ 592751 h 611131"/>
                  <a:gd name="connsiteX1" fmla="*/ 0 w 771956"/>
                  <a:gd name="connsiteY1" fmla="*/ 583561 h 611131"/>
                  <a:gd name="connsiteX2" fmla="*/ 133254 w 771956"/>
                  <a:gd name="connsiteY2" fmla="*/ 87304 h 611131"/>
                  <a:gd name="connsiteX3" fmla="*/ 349218 w 771956"/>
                  <a:gd name="connsiteY3" fmla="*/ 0 h 611131"/>
                  <a:gd name="connsiteX4" fmla="*/ 422738 w 771956"/>
                  <a:gd name="connsiteY4" fmla="*/ 4595 h 611131"/>
                  <a:gd name="connsiteX5" fmla="*/ 634106 w 771956"/>
                  <a:gd name="connsiteY5" fmla="*/ 68924 h 611131"/>
                  <a:gd name="connsiteX6" fmla="*/ 771956 w 771956"/>
                  <a:gd name="connsiteY6" fmla="*/ 588156 h 611131"/>
                  <a:gd name="connsiteX7" fmla="*/ 684651 w 771956"/>
                  <a:gd name="connsiteY7" fmla="*/ 611131 h 611131"/>
                  <a:gd name="connsiteX8" fmla="*/ 583562 w 771956"/>
                  <a:gd name="connsiteY8" fmla="*/ 220558 h 611131"/>
                  <a:gd name="connsiteX9" fmla="*/ 537612 w 771956"/>
                  <a:gd name="connsiteY9" fmla="*/ 238938 h 611131"/>
                  <a:gd name="connsiteX10" fmla="*/ 537612 w 771956"/>
                  <a:gd name="connsiteY10" fmla="*/ 555992 h 611131"/>
                  <a:gd name="connsiteX11" fmla="*/ 225154 w 771956"/>
                  <a:gd name="connsiteY11" fmla="*/ 555992 h 611131"/>
                  <a:gd name="connsiteX12" fmla="*/ 225154 w 771956"/>
                  <a:gd name="connsiteY12" fmla="*/ 229748 h 611131"/>
                  <a:gd name="connsiteX13" fmla="*/ 188394 w 771956"/>
                  <a:gd name="connsiteY13" fmla="*/ 234343 h 611131"/>
                  <a:gd name="connsiteX14" fmla="*/ 101089 w 771956"/>
                  <a:gd name="connsiteY14" fmla="*/ 592751 h 611131"/>
                  <a:gd name="connsiteX0" fmla="*/ 101089 w 771956"/>
                  <a:gd name="connsiteY0" fmla="*/ 592751 h 611131"/>
                  <a:gd name="connsiteX1" fmla="*/ 0 w 771956"/>
                  <a:gd name="connsiteY1" fmla="*/ 583561 h 611131"/>
                  <a:gd name="connsiteX2" fmla="*/ 133254 w 771956"/>
                  <a:gd name="connsiteY2" fmla="*/ 87304 h 611131"/>
                  <a:gd name="connsiteX3" fmla="*/ 349218 w 771956"/>
                  <a:gd name="connsiteY3" fmla="*/ 0 h 611131"/>
                  <a:gd name="connsiteX4" fmla="*/ 422738 w 771956"/>
                  <a:gd name="connsiteY4" fmla="*/ 2214 h 611131"/>
                  <a:gd name="connsiteX5" fmla="*/ 634106 w 771956"/>
                  <a:gd name="connsiteY5" fmla="*/ 68924 h 611131"/>
                  <a:gd name="connsiteX6" fmla="*/ 771956 w 771956"/>
                  <a:gd name="connsiteY6" fmla="*/ 588156 h 611131"/>
                  <a:gd name="connsiteX7" fmla="*/ 684651 w 771956"/>
                  <a:gd name="connsiteY7" fmla="*/ 611131 h 611131"/>
                  <a:gd name="connsiteX8" fmla="*/ 583562 w 771956"/>
                  <a:gd name="connsiteY8" fmla="*/ 220558 h 611131"/>
                  <a:gd name="connsiteX9" fmla="*/ 537612 w 771956"/>
                  <a:gd name="connsiteY9" fmla="*/ 238938 h 611131"/>
                  <a:gd name="connsiteX10" fmla="*/ 537612 w 771956"/>
                  <a:gd name="connsiteY10" fmla="*/ 555992 h 611131"/>
                  <a:gd name="connsiteX11" fmla="*/ 225154 w 771956"/>
                  <a:gd name="connsiteY11" fmla="*/ 555992 h 611131"/>
                  <a:gd name="connsiteX12" fmla="*/ 225154 w 771956"/>
                  <a:gd name="connsiteY12" fmla="*/ 229748 h 611131"/>
                  <a:gd name="connsiteX13" fmla="*/ 188394 w 771956"/>
                  <a:gd name="connsiteY13" fmla="*/ 234343 h 611131"/>
                  <a:gd name="connsiteX14" fmla="*/ 101089 w 771956"/>
                  <a:gd name="connsiteY14" fmla="*/ 592751 h 611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1956" h="611131">
                    <a:moveTo>
                      <a:pt x="101089" y="592751"/>
                    </a:moveTo>
                    <a:lnTo>
                      <a:pt x="0" y="583561"/>
                    </a:lnTo>
                    <a:lnTo>
                      <a:pt x="133254" y="87304"/>
                    </a:lnTo>
                    <a:cubicBezTo>
                      <a:pt x="145711" y="62965"/>
                      <a:pt x="277230" y="29101"/>
                      <a:pt x="349218" y="0"/>
                    </a:cubicBezTo>
                    <a:lnTo>
                      <a:pt x="422738" y="2214"/>
                    </a:lnTo>
                    <a:cubicBezTo>
                      <a:pt x="493194" y="23657"/>
                      <a:pt x="625562" y="47481"/>
                      <a:pt x="634106" y="68924"/>
                    </a:cubicBezTo>
                    <a:lnTo>
                      <a:pt x="771956" y="588156"/>
                    </a:lnTo>
                    <a:lnTo>
                      <a:pt x="684651" y="611131"/>
                    </a:lnTo>
                    <a:lnTo>
                      <a:pt x="583562" y="220558"/>
                    </a:lnTo>
                    <a:cubicBezTo>
                      <a:pt x="573008" y="193347"/>
                      <a:pt x="552929" y="232811"/>
                      <a:pt x="537612" y="238938"/>
                    </a:cubicBezTo>
                    <a:lnTo>
                      <a:pt x="537612" y="555992"/>
                    </a:lnTo>
                    <a:lnTo>
                      <a:pt x="225154" y="555992"/>
                    </a:lnTo>
                    <a:lnTo>
                      <a:pt x="225154" y="229748"/>
                    </a:lnTo>
                    <a:cubicBezTo>
                      <a:pt x="212901" y="231280"/>
                      <a:pt x="198266" y="213761"/>
                      <a:pt x="188394" y="234343"/>
                    </a:cubicBezTo>
                    <a:lnTo>
                      <a:pt x="101089" y="59275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1" name="任意多边形 21"/>
              <p:cNvSpPr/>
              <p:nvPr/>
            </p:nvSpPr>
            <p:spPr>
              <a:xfrm>
                <a:off x="1647825" y="5272089"/>
                <a:ext cx="107156" cy="76972"/>
              </a:xfrm>
              <a:custGeom>
                <a:avLst/>
                <a:gdLst>
                  <a:gd name="connsiteX0" fmla="*/ 107156 w 107156"/>
                  <a:gd name="connsiteY0" fmla="*/ 23812 h 76200"/>
                  <a:gd name="connsiteX1" fmla="*/ 0 w 107156"/>
                  <a:gd name="connsiteY1" fmla="*/ 0 h 76200"/>
                  <a:gd name="connsiteX2" fmla="*/ 42863 w 107156"/>
                  <a:gd name="connsiteY2" fmla="*/ 76200 h 76200"/>
                  <a:gd name="connsiteX3" fmla="*/ 107156 w 107156"/>
                  <a:gd name="connsiteY3" fmla="*/ 23812 h 76200"/>
                  <a:gd name="connsiteX0" fmla="*/ 107156 w 107156"/>
                  <a:gd name="connsiteY0" fmla="*/ 23812 h 76200"/>
                  <a:gd name="connsiteX1" fmla="*/ 0 w 107156"/>
                  <a:gd name="connsiteY1" fmla="*/ 0 h 76200"/>
                  <a:gd name="connsiteX2" fmla="*/ 42863 w 107156"/>
                  <a:gd name="connsiteY2" fmla="*/ 76200 h 76200"/>
                  <a:gd name="connsiteX3" fmla="*/ 107156 w 107156"/>
                  <a:gd name="connsiteY3" fmla="*/ 23812 h 76200"/>
                  <a:gd name="connsiteX0" fmla="*/ 107156 w 107156"/>
                  <a:gd name="connsiteY0" fmla="*/ 23812 h 76200"/>
                  <a:gd name="connsiteX1" fmla="*/ 0 w 107156"/>
                  <a:gd name="connsiteY1" fmla="*/ 0 h 76200"/>
                  <a:gd name="connsiteX2" fmla="*/ 42863 w 107156"/>
                  <a:gd name="connsiteY2" fmla="*/ 76200 h 76200"/>
                  <a:gd name="connsiteX3" fmla="*/ 107156 w 107156"/>
                  <a:gd name="connsiteY3" fmla="*/ 23812 h 76200"/>
                  <a:gd name="connsiteX0" fmla="*/ 107156 w 107156"/>
                  <a:gd name="connsiteY0" fmla="*/ 23812 h 76857"/>
                  <a:gd name="connsiteX1" fmla="*/ 0 w 107156"/>
                  <a:gd name="connsiteY1" fmla="*/ 0 h 76857"/>
                  <a:gd name="connsiteX2" fmla="*/ 42863 w 107156"/>
                  <a:gd name="connsiteY2" fmla="*/ 76200 h 76857"/>
                  <a:gd name="connsiteX3" fmla="*/ 107156 w 107156"/>
                  <a:gd name="connsiteY3" fmla="*/ 23812 h 76857"/>
                  <a:gd name="connsiteX0" fmla="*/ 107156 w 107156"/>
                  <a:gd name="connsiteY0" fmla="*/ 23812 h 76972"/>
                  <a:gd name="connsiteX1" fmla="*/ 0 w 107156"/>
                  <a:gd name="connsiteY1" fmla="*/ 0 h 76972"/>
                  <a:gd name="connsiteX2" fmla="*/ 42863 w 107156"/>
                  <a:gd name="connsiteY2" fmla="*/ 76200 h 76972"/>
                  <a:gd name="connsiteX3" fmla="*/ 107156 w 107156"/>
                  <a:gd name="connsiteY3" fmla="*/ 23812 h 76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7156" h="76972">
                    <a:moveTo>
                      <a:pt x="107156" y="23812"/>
                    </a:moveTo>
                    <a:lnTo>
                      <a:pt x="0" y="0"/>
                    </a:lnTo>
                    <a:cubicBezTo>
                      <a:pt x="1" y="56356"/>
                      <a:pt x="16668" y="67469"/>
                      <a:pt x="42863" y="76200"/>
                    </a:cubicBezTo>
                    <a:cubicBezTo>
                      <a:pt x="73819" y="82549"/>
                      <a:pt x="95250" y="48419"/>
                      <a:pt x="107156" y="238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2" name="任意多边形 22"/>
              <p:cNvSpPr/>
              <p:nvPr/>
            </p:nvSpPr>
            <p:spPr>
              <a:xfrm flipH="1">
                <a:off x="2344848" y="5272089"/>
                <a:ext cx="107156" cy="76972"/>
              </a:xfrm>
              <a:custGeom>
                <a:avLst/>
                <a:gdLst>
                  <a:gd name="connsiteX0" fmla="*/ 107156 w 107156"/>
                  <a:gd name="connsiteY0" fmla="*/ 23812 h 76200"/>
                  <a:gd name="connsiteX1" fmla="*/ 0 w 107156"/>
                  <a:gd name="connsiteY1" fmla="*/ 0 h 76200"/>
                  <a:gd name="connsiteX2" fmla="*/ 42863 w 107156"/>
                  <a:gd name="connsiteY2" fmla="*/ 76200 h 76200"/>
                  <a:gd name="connsiteX3" fmla="*/ 107156 w 107156"/>
                  <a:gd name="connsiteY3" fmla="*/ 23812 h 76200"/>
                  <a:gd name="connsiteX0" fmla="*/ 107156 w 107156"/>
                  <a:gd name="connsiteY0" fmla="*/ 23812 h 76200"/>
                  <a:gd name="connsiteX1" fmla="*/ 0 w 107156"/>
                  <a:gd name="connsiteY1" fmla="*/ 0 h 76200"/>
                  <a:gd name="connsiteX2" fmla="*/ 42863 w 107156"/>
                  <a:gd name="connsiteY2" fmla="*/ 76200 h 76200"/>
                  <a:gd name="connsiteX3" fmla="*/ 107156 w 107156"/>
                  <a:gd name="connsiteY3" fmla="*/ 23812 h 76200"/>
                  <a:gd name="connsiteX0" fmla="*/ 107156 w 107156"/>
                  <a:gd name="connsiteY0" fmla="*/ 23812 h 76200"/>
                  <a:gd name="connsiteX1" fmla="*/ 0 w 107156"/>
                  <a:gd name="connsiteY1" fmla="*/ 0 h 76200"/>
                  <a:gd name="connsiteX2" fmla="*/ 42863 w 107156"/>
                  <a:gd name="connsiteY2" fmla="*/ 76200 h 76200"/>
                  <a:gd name="connsiteX3" fmla="*/ 107156 w 107156"/>
                  <a:gd name="connsiteY3" fmla="*/ 23812 h 76200"/>
                  <a:gd name="connsiteX0" fmla="*/ 107156 w 107156"/>
                  <a:gd name="connsiteY0" fmla="*/ 23812 h 76857"/>
                  <a:gd name="connsiteX1" fmla="*/ 0 w 107156"/>
                  <a:gd name="connsiteY1" fmla="*/ 0 h 76857"/>
                  <a:gd name="connsiteX2" fmla="*/ 42863 w 107156"/>
                  <a:gd name="connsiteY2" fmla="*/ 76200 h 76857"/>
                  <a:gd name="connsiteX3" fmla="*/ 107156 w 107156"/>
                  <a:gd name="connsiteY3" fmla="*/ 23812 h 76857"/>
                  <a:gd name="connsiteX0" fmla="*/ 107156 w 107156"/>
                  <a:gd name="connsiteY0" fmla="*/ 23812 h 76972"/>
                  <a:gd name="connsiteX1" fmla="*/ 0 w 107156"/>
                  <a:gd name="connsiteY1" fmla="*/ 0 h 76972"/>
                  <a:gd name="connsiteX2" fmla="*/ 42863 w 107156"/>
                  <a:gd name="connsiteY2" fmla="*/ 76200 h 76972"/>
                  <a:gd name="connsiteX3" fmla="*/ 107156 w 107156"/>
                  <a:gd name="connsiteY3" fmla="*/ 23812 h 76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7156" h="76972">
                    <a:moveTo>
                      <a:pt x="107156" y="23812"/>
                    </a:moveTo>
                    <a:lnTo>
                      <a:pt x="0" y="0"/>
                    </a:lnTo>
                    <a:cubicBezTo>
                      <a:pt x="1" y="56356"/>
                      <a:pt x="16668" y="67469"/>
                      <a:pt x="42863" y="76200"/>
                    </a:cubicBezTo>
                    <a:cubicBezTo>
                      <a:pt x="73819" y="82549"/>
                      <a:pt x="95250" y="48419"/>
                      <a:pt x="107156" y="238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3" name="任意多边形 23"/>
              <p:cNvSpPr/>
              <p:nvPr/>
            </p:nvSpPr>
            <p:spPr>
              <a:xfrm>
                <a:off x="2350293" y="5366534"/>
                <a:ext cx="113830" cy="412760"/>
              </a:xfrm>
              <a:custGeom>
                <a:avLst/>
                <a:gdLst>
                  <a:gd name="connsiteX0" fmla="*/ 34055 w 113830"/>
                  <a:gd name="connsiteY0" fmla="*/ 0 h 412760"/>
                  <a:gd name="connsiteX1" fmla="*/ 79774 w 113830"/>
                  <a:gd name="connsiteY1" fmla="*/ 0 h 412760"/>
                  <a:gd name="connsiteX2" fmla="*/ 79774 w 113830"/>
                  <a:gd name="connsiteY2" fmla="*/ 17472 h 412760"/>
                  <a:gd name="connsiteX3" fmla="*/ 94858 w 113830"/>
                  <a:gd name="connsiteY3" fmla="*/ 17472 h 412760"/>
                  <a:gd name="connsiteX4" fmla="*/ 113830 w 113830"/>
                  <a:gd name="connsiteY4" fmla="*/ 36444 h 412760"/>
                  <a:gd name="connsiteX5" fmla="*/ 113830 w 113830"/>
                  <a:gd name="connsiteY5" fmla="*/ 393788 h 412760"/>
                  <a:gd name="connsiteX6" fmla="*/ 94858 w 113830"/>
                  <a:gd name="connsiteY6" fmla="*/ 412760 h 412760"/>
                  <a:gd name="connsiteX7" fmla="*/ 18972 w 113830"/>
                  <a:gd name="connsiteY7" fmla="*/ 412760 h 412760"/>
                  <a:gd name="connsiteX8" fmla="*/ 0 w 113830"/>
                  <a:gd name="connsiteY8" fmla="*/ 393788 h 412760"/>
                  <a:gd name="connsiteX9" fmla="*/ 0 w 113830"/>
                  <a:gd name="connsiteY9" fmla="*/ 36444 h 412760"/>
                  <a:gd name="connsiteX10" fmla="*/ 18972 w 113830"/>
                  <a:gd name="connsiteY10" fmla="*/ 17472 h 412760"/>
                  <a:gd name="connsiteX11" fmla="*/ 34055 w 113830"/>
                  <a:gd name="connsiteY11" fmla="*/ 17472 h 412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3830" h="412760">
                    <a:moveTo>
                      <a:pt x="34055" y="0"/>
                    </a:moveTo>
                    <a:lnTo>
                      <a:pt x="79774" y="0"/>
                    </a:lnTo>
                    <a:lnTo>
                      <a:pt x="79774" y="17472"/>
                    </a:lnTo>
                    <a:lnTo>
                      <a:pt x="94858" y="17472"/>
                    </a:lnTo>
                    <a:cubicBezTo>
                      <a:pt x="105336" y="17472"/>
                      <a:pt x="113830" y="25966"/>
                      <a:pt x="113830" y="36444"/>
                    </a:cubicBezTo>
                    <a:lnTo>
                      <a:pt x="113830" y="393788"/>
                    </a:lnTo>
                    <a:cubicBezTo>
                      <a:pt x="113830" y="404266"/>
                      <a:pt x="105336" y="412760"/>
                      <a:pt x="94858" y="412760"/>
                    </a:cubicBezTo>
                    <a:lnTo>
                      <a:pt x="18972" y="412760"/>
                    </a:lnTo>
                    <a:cubicBezTo>
                      <a:pt x="8494" y="412760"/>
                      <a:pt x="0" y="404266"/>
                      <a:pt x="0" y="393788"/>
                    </a:cubicBezTo>
                    <a:lnTo>
                      <a:pt x="0" y="36444"/>
                    </a:lnTo>
                    <a:cubicBezTo>
                      <a:pt x="0" y="25966"/>
                      <a:pt x="8494" y="17472"/>
                      <a:pt x="18972" y="17472"/>
                    </a:cubicBezTo>
                    <a:lnTo>
                      <a:pt x="34055" y="1747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5" name="任意多边形 24"/>
              <p:cNvSpPr/>
              <p:nvPr/>
            </p:nvSpPr>
            <p:spPr>
              <a:xfrm>
                <a:off x="1900234" y="5253040"/>
                <a:ext cx="311951" cy="728962"/>
              </a:xfrm>
              <a:custGeom>
                <a:avLst/>
                <a:gdLst>
                  <a:gd name="connsiteX0" fmla="*/ 311943 w 311943"/>
                  <a:gd name="connsiteY0" fmla="*/ 647700 h 669131"/>
                  <a:gd name="connsiteX1" fmla="*/ 311943 w 311943"/>
                  <a:gd name="connsiteY1" fmla="*/ 0 h 669131"/>
                  <a:gd name="connsiteX2" fmla="*/ 0 w 311943"/>
                  <a:gd name="connsiteY2" fmla="*/ 0 h 669131"/>
                  <a:gd name="connsiteX3" fmla="*/ 0 w 311943"/>
                  <a:gd name="connsiteY3" fmla="*/ 669131 h 669131"/>
                  <a:gd name="connsiteX4" fmla="*/ 111918 w 311943"/>
                  <a:gd name="connsiteY4" fmla="*/ 669131 h 669131"/>
                  <a:gd name="connsiteX5" fmla="*/ 111918 w 311943"/>
                  <a:gd name="connsiteY5" fmla="*/ 92868 h 669131"/>
                  <a:gd name="connsiteX6" fmla="*/ 192881 w 311943"/>
                  <a:gd name="connsiteY6" fmla="*/ 92868 h 669131"/>
                  <a:gd name="connsiteX7" fmla="*/ 192881 w 311943"/>
                  <a:gd name="connsiteY7" fmla="*/ 652462 h 669131"/>
                  <a:gd name="connsiteX8" fmla="*/ 311943 w 311943"/>
                  <a:gd name="connsiteY8" fmla="*/ 647700 h 669131"/>
                  <a:gd name="connsiteX0" fmla="*/ 312037 w 312037"/>
                  <a:gd name="connsiteY0" fmla="*/ 647700 h 695589"/>
                  <a:gd name="connsiteX1" fmla="*/ 312037 w 312037"/>
                  <a:gd name="connsiteY1" fmla="*/ 0 h 695589"/>
                  <a:gd name="connsiteX2" fmla="*/ 94 w 312037"/>
                  <a:gd name="connsiteY2" fmla="*/ 0 h 695589"/>
                  <a:gd name="connsiteX3" fmla="*/ 94 w 312037"/>
                  <a:gd name="connsiteY3" fmla="*/ 669131 h 695589"/>
                  <a:gd name="connsiteX4" fmla="*/ 112012 w 312037"/>
                  <a:gd name="connsiteY4" fmla="*/ 669131 h 695589"/>
                  <a:gd name="connsiteX5" fmla="*/ 112012 w 312037"/>
                  <a:gd name="connsiteY5" fmla="*/ 92868 h 695589"/>
                  <a:gd name="connsiteX6" fmla="*/ 192975 w 312037"/>
                  <a:gd name="connsiteY6" fmla="*/ 92868 h 695589"/>
                  <a:gd name="connsiteX7" fmla="*/ 192975 w 312037"/>
                  <a:gd name="connsiteY7" fmla="*/ 652462 h 695589"/>
                  <a:gd name="connsiteX8" fmla="*/ 312037 w 312037"/>
                  <a:gd name="connsiteY8" fmla="*/ 647700 h 695589"/>
                  <a:gd name="connsiteX0" fmla="*/ 312010 w 312010"/>
                  <a:gd name="connsiteY0" fmla="*/ 647700 h 712012"/>
                  <a:gd name="connsiteX1" fmla="*/ 312010 w 312010"/>
                  <a:gd name="connsiteY1" fmla="*/ 0 h 712012"/>
                  <a:gd name="connsiteX2" fmla="*/ 67 w 312010"/>
                  <a:gd name="connsiteY2" fmla="*/ 0 h 712012"/>
                  <a:gd name="connsiteX3" fmla="*/ 67 w 312010"/>
                  <a:gd name="connsiteY3" fmla="*/ 669131 h 712012"/>
                  <a:gd name="connsiteX4" fmla="*/ 111985 w 312010"/>
                  <a:gd name="connsiteY4" fmla="*/ 669131 h 712012"/>
                  <a:gd name="connsiteX5" fmla="*/ 111985 w 312010"/>
                  <a:gd name="connsiteY5" fmla="*/ 92868 h 712012"/>
                  <a:gd name="connsiteX6" fmla="*/ 192948 w 312010"/>
                  <a:gd name="connsiteY6" fmla="*/ 92868 h 712012"/>
                  <a:gd name="connsiteX7" fmla="*/ 192948 w 312010"/>
                  <a:gd name="connsiteY7" fmla="*/ 652462 h 712012"/>
                  <a:gd name="connsiteX8" fmla="*/ 312010 w 312010"/>
                  <a:gd name="connsiteY8" fmla="*/ 647700 h 712012"/>
                  <a:gd name="connsiteX0" fmla="*/ 312010 w 312010"/>
                  <a:gd name="connsiteY0" fmla="*/ 647700 h 712012"/>
                  <a:gd name="connsiteX1" fmla="*/ 312010 w 312010"/>
                  <a:gd name="connsiteY1" fmla="*/ 0 h 712012"/>
                  <a:gd name="connsiteX2" fmla="*/ 67 w 312010"/>
                  <a:gd name="connsiteY2" fmla="*/ 0 h 712012"/>
                  <a:gd name="connsiteX3" fmla="*/ 67 w 312010"/>
                  <a:gd name="connsiteY3" fmla="*/ 669131 h 712012"/>
                  <a:gd name="connsiteX4" fmla="*/ 111985 w 312010"/>
                  <a:gd name="connsiteY4" fmla="*/ 669131 h 712012"/>
                  <a:gd name="connsiteX5" fmla="*/ 111985 w 312010"/>
                  <a:gd name="connsiteY5" fmla="*/ 92868 h 712012"/>
                  <a:gd name="connsiteX6" fmla="*/ 192948 w 312010"/>
                  <a:gd name="connsiteY6" fmla="*/ 92868 h 712012"/>
                  <a:gd name="connsiteX7" fmla="*/ 192948 w 312010"/>
                  <a:gd name="connsiteY7" fmla="*/ 652462 h 712012"/>
                  <a:gd name="connsiteX8" fmla="*/ 312010 w 312010"/>
                  <a:gd name="connsiteY8" fmla="*/ 647700 h 712012"/>
                  <a:gd name="connsiteX0" fmla="*/ 312010 w 312013"/>
                  <a:gd name="connsiteY0" fmla="*/ 647700 h 719108"/>
                  <a:gd name="connsiteX1" fmla="*/ 312010 w 312013"/>
                  <a:gd name="connsiteY1" fmla="*/ 0 h 719108"/>
                  <a:gd name="connsiteX2" fmla="*/ 67 w 312013"/>
                  <a:gd name="connsiteY2" fmla="*/ 0 h 719108"/>
                  <a:gd name="connsiteX3" fmla="*/ 67 w 312013"/>
                  <a:gd name="connsiteY3" fmla="*/ 669131 h 719108"/>
                  <a:gd name="connsiteX4" fmla="*/ 111985 w 312013"/>
                  <a:gd name="connsiteY4" fmla="*/ 669131 h 719108"/>
                  <a:gd name="connsiteX5" fmla="*/ 111985 w 312013"/>
                  <a:gd name="connsiteY5" fmla="*/ 92868 h 719108"/>
                  <a:gd name="connsiteX6" fmla="*/ 192948 w 312013"/>
                  <a:gd name="connsiteY6" fmla="*/ 92868 h 719108"/>
                  <a:gd name="connsiteX7" fmla="*/ 192948 w 312013"/>
                  <a:gd name="connsiteY7" fmla="*/ 652462 h 719108"/>
                  <a:gd name="connsiteX8" fmla="*/ 312010 w 312013"/>
                  <a:gd name="connsiteY8" fmla="*/ 647700 h 719108"/>
                  <a:gd name="connsiteX0" fmla="*/ 311948 w 311951"/>
                  <a:gd name="connsiteY0" fmla="*/ 647700 h 720495"/>
                  <a:gd name="connsiteX1" fmla="*/ 311948 w 311951"/>
                  <a:gd name="connsiteY1" fmla="*/ 0 h 720495"/>
                  <a:gd name="connsiteX2" fmla="*/ 5 w 311951"/>
                  <a:gd name="connsiteY2" fmla="*/ 0 h 720495"/>
                  <a:gd name="connsiteX3" fmla="*/ 5 w 311951"/>
                  <a:gd name="connsiteY3" fmla="*/ 669131 h 720495"/>
                  <a:gd name="connsiteX4" fmla="*/ 111923 w 311951"/>
                  <a:gd name="connsiteY4" fmla="*/ 669131 h 720495"/>
                  <a:gd name="connsiteX5" fmla="*/ 111923 w 311951"/>
                  <a:gd name="connsiteY5" fmla="*/ 92868 h 720495"/>
                  <a:gd name="connsiteX6" fmla="*/ 192886 w 311951"/>
                  <a:gd name="connsiteY6" fmla="*/ 92868 h 720495"/>
                  <a:gd name="connsiteX7" fmla="*/ 192886 w 311951"/>
                  <a:gd name="connsiteY7" fmla="*/ 652462 h 720495"/>
                  <a:gd name="connsiteX8" fmla="*/ 311948 w 311951"/>
                  <a:gd name="connsiteY8" fmla="*/ 647700 h 720495"/>
                  <a:gd name="connsiteX0" fmla="*/ 311948 w 311951"/>
                  <a:gd name="connsiteY0" fmla="*/ 647700 h 728962"/>
                  <a:gd name="connsiteX1" fmla="*/ 311948 w 311951"/>
                  <a:gd name="connsiteY1" fmla="*/ 0 h 728962"/>
                  <a:gd name="connsiteX2" fmla="*/ 5 w 311951"/>
                  <a:gd name="connsiteY2" fmla="*/ 0 h 728962"/>
                  <a:gd name="connsiteX3" fmla="*/ 5 w 311951"/>
                  <a:gd name="connsiteY3" fmla="*/ 669131 h 728962"/>
                  <a:gd name="connsiteX4" fmla="*/ 111923 w 311951"/>
                  <a:gd name="connsiteY4" fmla="*/ 669131 h 728962"/>
                  <a:gd name="connsiteX5" fmla="*/ 111923 w 311951"/>
                  <a:gd name="connsiteY5" fmla="*/ 92868 h 728962"/>
                  <a:gd name="connsiteX6" fmla="*/ 192886 w 311951"/>
                  <a:gd name="connsiteY6" fmla="*/ 92868 h 728962"/>
                  <a:gd name="connsiteX7" fmla="*/ 192886 w 311951"/>
                  <a:gd name="connsiteY7" fmla="*/ 652462 h 728962"/>
                  <a:gd name="connsiteX8" fmla="*/ 311948 w 311951"/>
                  <a:gd name="connsiteY8" fmla="*/ 647700 h 728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1951" h="728962">
                    <a:moveTo>
                      <a:pt x="311948" y="647700"/>
                    </a:moveTo>
                    <a:lnTo>
                      <a:pt x="311948" y="0"/>
                    </a:lnTo>
                    <a:lnTo>
                      <a:pt x="5" y="0"/>
                    </a:lnTo>
                    <a:lnTo>
                      <a:pt x="5" y="669131"/>
                    </a:lnTo>
                    <a:cubicBezTo>
                      <a:pt x="-789" y="750093"/>
                      <a:pt x="107955" y="747712"/>
                      <a:pt x="111923" y="669131"/>
                    </a:cubicBezTo>
                    <a:lnTo>
                      <a:pt x="111923" y="92868"/>
                    </a:lnTo>
                    <a:lnTo>
                      <a:pt x="192886" y="92868"/>
                    </a:lnTo>
                    <a:lnTo>
                      <a:pt x="192886" y="652462"/>
                    </a:lnTo>
                    <a:cubicBezTo>
                      <a:pt x="192091" y="750888"/>
                      <a:pt x="312742" y="732630"/>
                      <a:pt x="311948" y="647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7" name="Freeform 14"/>
            <p:cNvSpPr>
              <a:spLocks noEditPoints="1"/>
            </p:cNvSpPr>
            <p:nvPr/>
          </p:nvSpPr>
          <p:spPr bwMode="auto">
            <a:xfrm>
              <a:off x="3627090" y="2307611"/>
              <a:ext cx="499696" cy="497683"/>
            </a:xfrm>
            <a:custGeom>
              <a:avLst/>
              <a:gdLst>
                <a:gd name="T0" fmla="*/ 359 w 605"/>
                <a:gd name="T1" fmla="*/ 39 h 602"/>
                <a:gd name="T2" fmla="*/ 462 w 605"/>
                <a:gd name="T3" fmla="*/ 85 h 602"/>
                <a:gd name="T4" fmla="*/ 537 w 605"/>
                <a:gd name="T5" fmla="*/ 168 h 602"/>
                <a:gd name="T6" fmla="*/ 572 w 605"/>
                <a:gd name="T7" fmla="*/ 275 h 602"/>
                <a:gd name="T8" fmla="*/ 560 w 605"/>
                <a:gd name="T9" fmla="*/ 387 h 602"/>
                <a:gd name="T10" fmla="*/ 504 w 605"/>
                <a:gd name="T11" fmla="*/ 484 h 602"/>
                <a:gd name="T12" fmla="*/ 413 w 605"/>
                <a:gd name="T13" fmla="*/ 551 h 602"/>
                <a:gd name="T14" fmla="*/ 303 w 605"/>
                <a:gd name="T15" fmla="*/ 574 h 602"/>
                <a:gd name="T16" fmla="*/ 193 w 605"/>
                <a:gd name="T17" fmla="*/ 551 h 602"/>
                <a:gd name="T18" fmla="*/ 102 w 605"/>
                <a:gd name="T19" fmla="*/ 484 h 602"/>
                <a:gd name="T20" fmla="*/ 46 w 605"/>
                <a:gd name="T21" fmla="*/ 387 h 602"/>
                <a:gd name="T22" fmla="*/ 34 w 605"/>
                <a:gd name="T23" fmla="*/ 275 h 602"/>
                <a:gd name="T24" fmla="*/ 69 w 605"/>
                <a:gd name="T25" fmla="*/ 168 h 602"/>
                <a:gd name="T26" fmla="*/ 144 w 605"/>
                <a:gd name="T27" fmla="*/ 85 h 602"/>
                <a:gd name="T28" fmla="*/ 247 w 605"/>
                <a:gd name="T29" fmla="*/ 39 h 602"/>
                <a:gd name="T30" fmla="*/ 359 w 605"/>
                <a:gd name="T31" fmla="*/ 39 h 602"/>
                <a:gd name="T32" fmla="*/ 376 w 605"/>
                <a:gd name="T33" fmla="*/ 379 h 602"/>
                <a:gd name="T34" fmla="*/ 376 w 605"/>
                <a:gd name="T35" fmla="*/ 379 h 602"/>
                <a:gd name="T36" fmla="*/ 412 w 605"/>
                <a:gd name="T37" fmla="*/ 419 h 602"/>
                <a:gd name="T38" fmla="*/ 397 w 605"/>
                <a:gd name="T39" fmla="*/ 332 h 602"/>
                <a:gd name="T40" fmla="*/ 376 w 605"/>
                <a:gd name="T41" fmla="*/ 379 h 602"/>
                <a:gd name="T42" fmla="*/ 186 w 605"/>
                <a:gd name="T43" fmla="*/ 222 h 602"/>
                <a:gd name="T44" fmla="*/ 186 w 605"/>
                <a:gd name="T45" fmla="*/ 222 h 602"/>
                <a:gd name="T46" fmla="*/ 221 w 605"/>
                <a:gd name="T47" fmla="*/ 261 h 602"/>
                <a:gd name="T48" fmla="*/ 207 w 605"/>
                <a:gd name="T49" fmla="*/ 175 h 602"/>
                <a:gd name="T50" fmla="*/ 186 w 605"/>
                <a:gd name="T51" fmla="*/ 222 h 602"/>
                <a:gd name="T52" fmla="*/ 141 w 605"/>
                <a:gd name="T53" fmla="*/ 222 h 602"/>
                <a:gd name="T54" fmla="*/ 141 w 605"/>
                <a:gd name="T55" fmla="*/ 222 h 602"/>
                <a:gd name="T56" fmla="*/ 256 w 605"/>
                <a:gd name="T57" fmla="*/ 162 h 602"/>
                <a:gd name="T58" fmla="*/ 208 w 605"/>
                <a:gd name="T59" fmla="*/ 301 h 602"/>
                <a:gd name="T60" fmla="*/ 141 w 605"/>
                <a:gd name="T61" fmla="*/ 222 h 602"/>
                <a:gd name="T62" fmla="*/ 244 w 605"/>
                <a:gd name="T63" fmla="*/ 460 h 602"/>
                <a:gd name="T64" fmla="*/ 244 w 605"/>
                <a:gd name="T65" fmla="*/ 460 h 602"/>
                <a:gd name="T66" fmla="*/ 201 w 605"/>
                <a:gd name="T67" fmla="*/ 460 h 602"/>
                <a:gd name="T68" fmla="*/ 362 w 605"/>
                <a:gd name="T69" fmla="*/ 141 h 602"/>
                <a:gd name="T70" fmla="*/ 404 w 605"/>
                <a:gd name="T71" fmla="*/ 141 h 602"/>
                <a:gd name="T72" fmla="*/ 244 w 605"/>
                <a:gd name="T73" fmla="*/ 460 h 602"/>
                <a:gd name="T74" fmla="*/ 331 w 605"/>
                <a:gd name="T75" fmla="*/ 379 h 602"/>
                <a:gd name="T76" fmla="*/ 331 w 605"/>
                <a:gd name="T77" fmla="*/ 379 h 602"/>
                <a:gd name="T78" fmla="*/ 446 w 605"/>
                <a:gd name="T79" fmla="*/ 319 h 602"/>
                <a:gd name="T80" fmla="*/ 398 w 605"/>
                <a:gd name="T81" fmla="*/ 459 h 602"/>
                <a:gd name="T82" fmla="*/ 331 w 605"/>
                <a:gd name="T83" fmla="*/ 379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05" h="602">
                  <a:moveTo>
                    <a:pt x="359" y="39"/>
                  </a:moveTo>
                  <a:cubicBezTo>
                    <a:pt x="435" y="31"/>
                    <a:pt x="417" y="22"/>
                    <a:pt x="462" y="85"/>
                  </a:cubicBezTo>
                  <a:cubicBezTo>
                    <a:pt x="535" y="108"/>
                    <a:pt x="521" y="93"/>
                    <a:pt x="537" y="168"/>
                  </a:cubicBezTo>
                  <a:cubicBezTo>
                    <a:pt x="594" y="219"/>
                    <a:pt x="588" y="200"/>
                    <a:pt x="572" y="275"/>
                  </a:cubicBezTo>
                  <a:cubicBezTo>
                    <a:pt x="603" y="345"/>
                    <a:pt x="605" y="325"/>
                    <a:pt x="560" y="387"/>
                  </a:cubicBezTo>
                  <a:cubicBezTo>
                    <a:pt x="560" y="464"/>
                    <a:pt x="570" y="446"/>
                    <a:pt x="504" y="484"/>
                  </a:cubicBezTo>
                  <a:cubicBezTo>
                    <a:pt x="473" y="555"/>
                    <a:pt x="489" y="543"/>
                    <a:pt x="413" y="551"/>
                  </a:cubicBezTo>
                  <a:cubicBezTo>
                    <a:pt x="356" y="602"/>
                    <a:pt x="376" y="598"/>
                    <a:pt x="303" y="574"/>
                  </a:cubicBezTo>
                  <a:cubicBezTo>
                    <a:pt x="230" y="598"/>
                    <a:pt x="250" y="602"/>
                    <a:pt x="193" y="551"/>
                  </a:cubicBezTo>
                  <a:cubicBezTo>
                    <a:pt x="116" y="543"/>
                    <a:pt x="133" y="555"/>
                    <a:pt x="102" y="484"/>
                  </a:cubicBezTo>
                  <a:cubicBezTo>
                    <a:pt x="35" y="446"/>
                    <a:pt x="45" y="464"/>
                    <a:pt x="46" y="387"/>
                  </a:cubicBezTo>
                  <a:cubicBezTo>
                    <a:pt x="0" y="325"/>
                    <a:pt x="2" y="345"/>
                    <a:pt x="34" y="275"/>
                  </a:cubicBezTo>
                  <a:cubicBezTo>
                    <a:pt x="18" y="200"/>
                    <a:pt x="11" y="219"/>
                    <a:pt x="69" y="168"/>
                  </a:cubicBezTo>
                  <a:cubicBezTo>
                    <a:pt x="84" y="93"/>
                    <a:pt x="71" y="108"/>
                    <a:pt x="144" y="85"/>
                  </a:cubicBezTo>
                  <a:cubicBezTo>
                    <a:pt x="189" y="22"/>
                    <a:pt x="170" y="31"/>
                    <a:pt x="247" y="39"/>
                  </a:cubicBezTo>
                  <a:cubicBezTo>
                    <a:pt x="313" y="0"/>
                    <a:pt x="293" y="0"/>
                    <a:pt x="359" y="39"/>
                  </a:cubicBezTo>
                  <a:close/>
                  <a:moveTo>
                    <a:pt x="376" y="379"/>
                  </a:moveTo>
                  <a:lnTo>
                    <a:pt x="376" y="379"/>
                  </a:lnTo>
                  <a:cubicBezTo>
                    <a:pt x="376" y="443"/>
                    <a:pt x="406" y="427"/>
                    <a:pt x="412" y="419"/>
                  </a:cubicBezTo>
                  <a:cubicBezTo>
                    <a:pt x="418" y="409"/>
                    <a:pt x="429" y="332"/>
                    <a:pt x="397" y="332"/>
                  </a:cubicBezTo>
                  <a:cubicBezTo>
                    <a:pt x="378" y="332"/>
                    <a:pt x="376" y="356"/>
                    <a:pt x="376" y="379"/>
                  </a:cubicBezTo>
                  <a:close/>
                  <a:moveTo>
                    <a:pt x="186" y="222"/>
                  </a:moveTo>
                  <a:lnTo>
                    <a:pt x="186" y="222"/>
                  </a:lnTo>
                  <a:cubicBezTo>
                    <a:pt x="186" y="286"/>
                    <a:pt x="217" y="268"/>
                    <a:pt x="221" y="261"/>
                  </a:cubicBezTo>
                  <a:cubicBezTo>
                    <a:pt x="228" y="251"/>
                    <a:pt x="238" y="175"/>
                    <a:pt x="207" y="175"/>
                  </a:cubicBezTo>
                  <a:cubicBezTo>
                    <a:pt x="188" y="175"/>
                    <a:pt x="186" y="199"/>
                    <a:pt x="186" y="222"/>
                  </a:cubicBezTo>
                  <a:close/>
                  <a:moveTo>
                    <a:pt x="141" y="222"/>
                  </a:moveTo>
                  <a:lnTo>
                    <a:pt x="141" y="222"/>
                  </a:lnTo>
                  <a:cubicBezTo>
                    <a:pt x="141" y="124"/>
                    <a:pt x="229" y="132"/>
                    <a:pt x="256" y="162"/>
                  </a:cubicBezTo>
                  <a:cubicBezTo>
                    <a:pt x="282" y="190"/>
                    <a:pt x="291" y="301"/>
                    <a:pt x="208" y="301"/>
                  </a:cubicBezTo>
                  <a:cubicBezTo>
                    <a:pt x="160" y="301"/>
                    <a:pt x="141" y="269"/>
                    <a:pt x="141" y="222"/>
                  </a:cubicBezTo>
                  <a:close/>
                  <a:moveTo>
                    <a:pt x="244" y="460"/>
                  </a:moveTo>
                  <a:lnTo>
                    <a:pt x="244" y="460"/>
                  </a:lnTo>
                  <a:cubicBezTo>
                    <a:pt x="230" y="460"/>
                    <a:pt x="216" y="460"/>
                    <a:pt x="201" y="460"/>
                  </a:cubicBezTo>
                  <a:cubicBezTo>
                    <a:pt x="255" y="354"/>
                    <a:pt x="309" y="247"/>
                    <a:pt x="362" y="141"/>
                  </a:cubicBezTo>
                  <a:cubicBezTo>
                    <a:pt x="376" y="141"/>
                    <a:pt x="390" y="141"/>
                    <a:pt x="404" y="141"/>
                  </a:cubicBezTo>
                  <a:cubicBezTo>
                    <a:pt x="351" y="247"/>
                    <a:pt x="298" y="354"/>
                    <a:pt x="244" y="460"/>
                  </a:cubicBezTo>
                  <a:close/>
                  <a:moveTo>
                    <a:pt x="331" y="379"/>
                  </a:moveTo>
                  <a:lnTo>
                    <a:pt x="331" y="379"/>
                  </a:lnTo>
                  <a:cubicBezTo>
                    <a:pt x="331" y="282"/>
                    <a:pt x="419" y="289"/>
                    <a:pt x="446" y="319"/>
                  </a:cubicBezTo>
                  <a:cubicBezTo>
                    <a:pt x="473" y="348"/>
                    <a:pt x="481" y="459"/>
                    <a:pt x="398" y="459"/>
                  </a:cubicBezTo>
                  <a:cubicBezTo>
                    <a:pt x="351" y="459"/>
                    <a:pt x="331" y="427"/>
                    <a:pt x="331" y="379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28" name="文本框 51"/>
            <p:cNvSpPr txBox="1"/>
            <p:nvPr/>
          </p:nvSpPr>
          <p:spPr>
            <a:xfrm>
              <a:off x="3094221" y="2784031"/>
              <a:ext cx="203851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KHÁCH HÀNG</a:t>
              </a:r>
              <a:endParaRPr lang="zh-CN" altLang="en-US" sz="3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组合 62"/>
          <p:cNvGrpSpPr/>
          <p:nvPr/>
        </p:nvGrpSpPr>
        <p:grpSpPr>
          <a:xfrm>
            <a:off x="6091493" y="3063179"/>
            <a:ext cx="2171197" cy="3270203"/>
            <a:chOff x="4611960" y="3069240"/>
            <a:chExt cx="2171197" cy="3270203"/>
          </a:xfrm>
        </p:grpSpPr>
        <p:sp>
          <p:nvSpPr>
            <p:cNvPr id="37" name="任意多边形 10"/>
            <p:cNvSpPr/>
            <p:nvPr/>
          </p:nvSpPr>
          <p:spPr>
            <a:xfrm>
              <a:off x="4611960" y="3069240"/>
              <a:ext cx="2171197" cy="1625647"/>
            </a:xfrm>
            <a:custGeom>
              <a:avLst/>
              <a:gdLst>
                <a:gd name="connsiteX0" fmla="*/ 1012372 w 2024744"/>
                <a:gd name="connsiteY0" fmla="*/ 0 h 1778181"/>
                <a:gd name="connsiteX1" fmla="*/ 2024744 w 2024744"/>
                <a:gd name="connsiteY1" fmla="*/ 803366 h 1778181"/>
                <a:gd name="connsiteX2" fmla="*/ 1578399 w 2024744"/>
                <a:gd name="connsiteY2" fmla="*/ 1469530 h 1778181"/>
                <a:gd name="connsiteX3" fmla="*/ 1571378 w 2024744"/>
                <a:gd name="connsiteY3" fmla="*/ 1472554 h 1778181"/>
                <a:gd name="connsiteX4" fmla="*/ 1526368 w 2024744"/>
                <a:gd name="connsiteY4" fmla="*/ 1533011 h 1778181"/>
                <a:gd name="connsiteX5" fmla="*/ 1258661 w 2024744"/>
                <a:gd name="connsiteY5" fmla="*/ 1778181 h 1778181"/>
                <a:gd name="connsiteX6" fmla="*/ 1331080 w 2024744"/>
                <a:gd name="connsiteY6" fmla="*/ 1576978 h 1778181"/>
                <a:gd name="connsiteX7" fmla="*/ 1333637 w 2024744"/>
                <a:gd name="connsiteY7" fmla="*/ 1564743 h 1778181"/>
                <a:gd name="connsiteX8" fmla="*/ 1313421 w 2024744"/>
                <a:gd name="connsiteY8" fmla="*/ 1570614 h 1778181"/>
                <a:gd name="connsiteX9" fmla="*/ 1012372 w 2024744"/>
                <a:gd name="connsiteY9" fmla="*/ 1606732 h 1778181"/>
                <a:gd name="connsiteX10" fmla="*/ 0 w 2024744"/>
                <a:gd name="connsiteY10" fmla="*/ 803366 h 1778181"/>
                <a:gd name="connsiteX11" fmla="*/ 1012372 w 2024744"/>
                <a:gd name="connsiteY11" fmla="*/ 0 h 17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24744" h="1778181">
                  <a:moveTo>
                    <a:pt x="1012372" y="0"/>
                  </a:moveTo>
                  <a:cubicBezTo>
                    <a:pt x="1571490" y="0"/>
                    <a:pt x="2024744" y="359679"/>
                    <a:pt x="2024744" y="803366"/>
                  </a:cubicBezTo>
                  <a:cubicBezTo>
                    <a:pt x="2024744" y="1080670"/>
                    <a:pt x="1847692" y="1325159"/>
                    <a:pt x="1578399" y="1469530"/>
                  </a:cubicBezTo>
                  <a:lnTo>
                    <a:pt x="1571378" y="1472554"/>
                  </a:lnTo>
                  <a:lnTo>
                    <a:pt x="1526368" y="1533011"/>
                  </a:lnTo>
                  <a:cubicBezTo>
                    <a:pt x="1453040" y="1624455"/>
                    <a:pt x="1358502" y="1720761"/>
                    <a:pt x="1258661" y="1778181"/>
                  </a:cubicBezTo>
                  <a:cubicBezTo>
                    <a:pt x="1290264" y="1709935"/>
                    <a:pt x="1314011" y="1643260"/>
                    <a:pt x="1331080" y="1576978"/>
                  </a:cubicBezTo>
                  <a:lnTo>
                    <a:pt x="1333637" y="1564743"/>
                  </a:lnTo>
                  <a:lnTo>
                    <a:pt x="1313421" y="1570614"/>
                  </a:lnTo>
                  <a:cubicBezTo>
                    <a:pt x="1218319" y="1594087"/>
                    <a:pt x="1117207" y="1606732"/>
                    <a:pt x="1012372" y="1606732"/>
                  </a:cubicBezTo>
                  <a:cubicBezTo>
                    <a:pt x="453254" y="1606732"/>
                    <a:pt x="0" y="1247053"/>
                    <a:pt x="0" y="803366"/>
                  </a:cubicBezTo>
                  <a:cubicBezTo>
                    <a:pt x="0" y="359679"/>
                    <a:pt x="453254" y="0"/>
                    <a:pt x="1012372" y="0"/>
                  </a:cubicBezTo>
                  <a:close/>
                </a:path>
              </a:pathLst>
            </a:custGeom>
            <a:solidFill>
              <a:srgbClr val="5ABC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38" name="组合 25"/>
            <p:cNvGrpSpPr/>
            <p:nvPr/>
          </p:nvGrpSpPr>
          <p:grpSpPr>
            <a:xfrm>
              <a:off x="5214923" y="4657371"/>
              <a:ext cx="852213" cy="1682072"/>
              <a:chOff x="2197374" y="4314968"/>
              <a:chExt cx="832860" cy="1643874"/>
            </a:xfrm>
            <a:solidFill>
              <a:srgbClr val="5ABCD2"/>
            </a:solidFill>
          </p:grpSpPr>
          <p:sp>
            <p:nvSpPr>
              <p:cNvPr id="41" name="椭圆 26"/>
              <p:cNvSpPr/>
              <p:nvPr/>
            </p:nvSpPr>
            <p:spPr>
              <a:xfrm>
                <a:off x="2464123" y="4314968"/>
                <a:ext cx="275698" cy="27569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2" name="任意多边形 27"/>
              <p:cNvSpPr/>
              <p:nvPr/>
            </p:nvSpPr>
            <p:spPr>
              <a:xfrm>
                <a:off x="2212185" y="4590461"/>
                <a:ext cx="771956" cy="611131"/>
              </a:xfrm>
              <a:custGeom>
                <a:avLst/>
                <a:gdLst>
                  <a:gd name="connsiteX0" fmla="*/ 101089 w 771956"/>
                  <a:gd name="connsiteY0" fmla="*/ 592751 h 611131"/>
                  <a:gd name="connsiteX1" fmla="*/ 0 w 771956"/>
                  <a:gd name="connsiteY1" fmla="*/ 583561 h 611131"/>
                  <a:gd name="connsiteX2" fmla="*/ 133254 w 771956"/>
                  <a:gd name="connsiteY2" fmla="*/ 87304 h 611131"/>
                  <a:gd name="connsiteX3" fmla="*/ 349218 w 771956"/>
                  <a:gd name="connsiteY3" fmla="*/ 0 h 611131"/>
                  <a:gd name="connsiteX4" fmla="*/ 422738 w 771956"/>
                  <a:gd name="connsiteY4" fmla="*/ 4595 h 611131"/>
                  <a:gd name="connsiteX5" fmla="*/ 634106 w 771956"/>
                  <a:gd name="connsiteY5" fmla="*/ 68924 h 611131"/>
                  <a:gd name="connsiteX6" fmla="*/ 771956 w 771956"/>
                  <a:gd name="connsiteY6" fmla="*/ 588156 h 611131"/>
                  <a:gd name="connsiteX7" fmla="*/ 684651 w 771956"/>
                  <a:gd name="connsiteY7" fmla="*/ 611131 h 611131"/>
                  <a:gd name="connsiteX8" fmla="*/ 583562 w 771956"/>
                  <a:gd name="connsiteY8" fmla="*/ 220558 h 611131"/>
                  <a:gd name="connsiteX9" fmla="*/ 537612 w 771956"/>
                  <a:gd name="connsiteY9" fmla="*/ 238938 h 611131"/>
                  <a:gd name="connsiteX10" fmla="*/ 537612 w 771956"/>
                  <a:gd name="connsiteY10" fmla="*/ 555992 h 611131"/>
                  <a:gd name="connsiteX11" fmla="*/ 225154 w 771956"/>
                  <a:gd name="connsiteY11" fmla="*/ 555992 h 611131"/>
                  <a:gd name="connsiteX12" fmla="*/ 225154 w 771956"/>
                  <a:gd name="connsiteY12" fmla="*/ 229748 h 611131"/>
                  <a:gd name="connsiteX13" fmla="*/ 188394 w 771956"/>
                  <a:gd name="connsiteY13" fmla="*/ 234343 h 611131"/>
                  <a:gd name="connsiteX14" fmla="*/ 101089 w 771956"/>
                  <a:gd name="connsiteY14" fmla="*/ 592751 h 611131"/>
                  <a:gd name="connsiteX0" fmla="*/ 101089 w 771956"/>
                  <a:gd name="connsiteY0" fmla="*/ 592751 h 611131"/>
                  <a:gd name="connsiteX1" fmla="*/ 0 w 771956"/>
                  <a:gd name="connsiteY1" fmla="*/ 583561 h 611131"/>
                  <a:gd name="connsiteX2" fmla="*/ 133254 w 771956"/>
                  <a:gd name="connsiteY2" fmla="*/ 87304 h 611131"/>
                  <a:gd name="connsiteX3" fmla="*/ 349218 w 771956"/>
                  <a:gd name="connsiteY3" fmla="*/ 0 h 611131"/>
                  <a:gd name="connsiteX4" fmla="*/ 422738 w 771956"/>
                  <a:gd name="connsiteY4" fmla="*/ 4595 h 611131"/>
                  <a:gd name="connsiteX5" fmla="*/ 634106 w 771956"/>
                  <a:gd name="connsiteY5" fmla="*/ 68924 h 611131"/>
                  <a:gd name="connsiteX6" fmla="*/ 771956 w 771956"/>
                  <a:gd name="connsiteY6" fmla="*/ 588156 h 611131"/>
                  <a:gd name="connsiteX7" fmla="*/ 684651 w 771956"/>
                  <a:gd name="connsiteY7" fmla="*/ 611131 h 611131"/>
                  <a:gd name="connsiteX8" fmla="*/ 583562 w 771956"/>
                  <a:gd name="connsiteY8" fmla="*/ 220558 h 611131"/>
                  <a:gd name="connsiteX9" fmla="*/ 537612 w 771956"/>
                  <a:gd name="connsiteY9" fmla="*/ 238938 h 611131"/>
                  <a:gd name="connsiteX10" fmla="*/ 537612 w 771956"/>
                  <a:gd name="connsiteY10" fmla="*/ 555992 h 611131"/>
                  <a:gd name="connsiteX11" fmla="*/ 225154 w 771956"/>
                  <a:gd name="connsiteY11" fmla="*/ 555992 h 611131"/>
                  <a:gd name="connsiteX12" fmla="*/ 225154 w 771956"/>
                  <a:gd name="connsiteY12" fmla="*/ 229748 h 611131"/>
                  <a:gd name="connsiteX13" fmla="*/ 188394 w 771956"/>
                  <a:gd name="connsiteY13" fmla="*/ 234343 h 611131"/>
                  <a:gd name="connsiteX14" fmla="*/ 101089 w 771956"/>
                  <a:gd name="connsiteY14" fmla="*/ 592751 h 611131"/>
                  <a:gd name="connsiteX0" fmla="*/ 101089 w 771956"/>
                  <a:gd name="connsiteY0" fmla="*/ 592751 h 611131"/>
                  <a:gd name="connsiteX1" fmla="*/ 0 w 771956"/>
                  <a:gd name="connsiteY1" fmla="*/ 583561 h 611131"/>
                  <a:gd name="connsiteX2" fmla="*/ 133254 w 771956"/>
                  <a:gd name="connsiteY2" fmla="*/ 87304 h 611131"/>
                  <a:gd name="connsiteX3" fmla="*/ 349218 w 771956"/>
                  <a:gd name="connsiteY3" fmla="*/ 0 h 611131"/>
                  <a:gd name="connsiteX4" fmla="*/ 422738 w 771956"/>
                  <a:gd name="connsiteY4" fmla="*/ 4595 h 611131"/>
                  <a:gd name="connsiteX5" fmla="*/ 634106 w 771956"/>
                  <a:gd name="connsiteY5" fmla="*/ 68924 h 611131"/>
                  <a:gd name="connsiteX6" fmla="*/ 771956 w 771956"/>
                  <a:gd name="connsiteY6" fmla="*/ 588156 h 611131"/>
                  <a:gd name="connsiteX7" fmla="*/ 684651 w 771956"/>
                  <a:gd name="connsiteY7" fmla="*/ 611131 h 611131"/>
                  <a:gd name="connsiteX8" fmla="*/ 583562 w 771956"/>
                  <a:gd name="connsiteY8" fmla="*/ 220558 h 611131"/>
                  <a:gd name="connsiteX9" fmla="*/ 537612 w 771956"/>
                  <a:gd name="connsiteY9" fmla="*/ 238938 h 611131"/>
                  <a:gd name="connsiteX10" fmla="*/ 537612 w 771956"/>
                  <a:gd name="connsiteY10" fmla="*/ 555992 h 611131"/>
                  <a:gd name="connsiteX11" fmla="*/ 225154 w 771956"/>
                  <a:gd name="connsiteY11" fmla="*/ 555992 h 611131"/>
                  <a:gd name="connsiteX12" fmla="*/ 225154 w 771956"/>
                  <a:gd name="connsiteY12" fmla="*/ 229748 h 611131"/>
                  <a:gd name="connsiteX13" fmla="*/ 188394 w 771956"/>
                  <a:gd name="connsiteY13" fmla="*/ 234343 h 611131"/>
                  <a:gd name="connsiteX14" fmla="*/ 101089 w 771956"/>
                  <a:gd name="connsiteY14" fmla="*/ 592751 h 611131"/>
                  <a:gd name="connsiteX0" fmla="*/ 101089 w 771956"/>
                  <a:gd name="connsiteY0" fmla="*/ 592751 h 611131"/>
                  <a:gd name="connsiteX1" fmla="*/ 0 w 771956"/>
                  <a:gd name="connsiteY1" fmla="*/ 583561 h 611131"/>
                  <a:gd name="connsiteX2" fmla="*/ 133254 w 771956"/>
                  <a:gd name="connsiteY2" fmla="*/ 87304 h 611131"/>
                  <a:gd name="connsiteX3" fmla="*/ 349218 w 771956"/>
                  <a:gd name="connsiteY3" fmla="*/ 0 h 611131"/>
                  <a:gd name="connsiteX4" fmla="*/ 422738 w 771956"/>
                  <a:gd name="connsiteY4" fmla="*/ 4595 h 611131"/>
                  <a:gd name="connsiteX5" fmla="*/ 634106 w 771956"/>
                  <a:gd name="connsiteY5" fmla="*/ 68924 h 611131"/>
                  <a:gd name="connsiteX6" fmla="*/ 771956 w 771956"/>
                  <a:gd name="connsiteY6" fmla="*/ 588156 h 611131"/>
                  <a:gd name="connsiteX7" fmla="*/ 684651 w 771956"/>
                  <a:gd name="connsiteY7" fmla="*/ 611131 h 611131"/>
                  <a:gd name="connsiteX8" fmla="*/ 583562 w 771956"/>
                  <a:gd name="connsiteY8" fmla="*/ 220558 h 611131"/>
                  <a:gd name="connsiteX9" fmla="*/ 537612 w 771956"/>
                  <a:gd name="connsiteY9" fmla="*/ 238938 h 611131"/>
                  <a:gd name="connsiteX10" fmla="*/ 537612 w 771956"/>
                  <a:gd name="connsiteY10" fmla="*/ 555992 h 611131"/>
                  <a:gd name="connsiteX11" fmla="*/ 225154 w 771956"/>
                  <a:gd name="connsiteY11" fmla="*/ 555992 h 611131"/>
                  <a:gd name="connsiteX12" fmla="*/ 225154 w 771956"/>
                  <a:gd name="connsiteY12" fmla="*/ 229748 h 611131"/>
                  <a:gd name="connsiteX13" fmla="*/ 188394 w 771956"/>
                  <a:gd name="connsiteY13" fmla="*/ 234343 h 611131"/>
                  <a:gd name="connsiteX14" fmla="*/ 101089 w 771956"/>
                  <a:gd name="connsiteY14" fmla="*/ 592751 h 611131"/>
                  <a:gd name="connsiteX0" fmla="*/ 101089 w 771956"/>
                  <a:gd name="connsiteY0" fmla="*/ 592751 h 611131"/>
                  <a:gd name="connsiteX1" fmla="*/ 0 w 771956"/>
                  <a:gd name="connsiteY1" fmla="*/ 583561 h 611131"/>
                  <a:gd name="connsiteX2" fmla="*/ 133254 w 771956"/>
                  <a:gd name="connsiteY2" fmla="*/ 87304 h 611131"/>
                  <a:gd name="connsiteX3" fmla="*/ 349218 w 771956"/>
                  <a:gd name="connsiteY3" fmla="*/ 0 h 611131"/>
                  <a:gd name="connsiteX4" fmla="*/ 422738 w 771956"/>
                  <a:gd name="connsiteY4" fmla="*/ 4595 h 611131"/>
                  <a:gd name="connsiteX5" fmla="*/ 634106 w 771956"/>
                  <a:gd name="connsiteY5" fmla="*/ 68924 h 611131"/>
                  <a:gd name="connsiteX6" fmla="*/ 771956 w 771956"/>
                  <a:gd name="connsiteY6" fmla="*/ 588156 h 611131"/>
                  <a:gd name="connsiteX7" fmla="*/ 684651 w 771956"/>
                  <a:gd name="connsiteY7" fmla="*/ 611131 h 611131"/>
                  <a:gd name="connsiteX8" fmla="*/ 583562 w 771956"/>
                  <a:gd name="connsiteY8" fmla="*/ 220558 h 611131"/>
                  <a:gd name="connsiteX9" fmla="*/ 537612 w 771956"/>
                  <a:gd name="connsiteY9" fmla="*/ 238938 h 611131"/>
                  <a:gd name="connsiteX10" fmla="*/ 537612 w 771956"/>
                  <a:gd name="connsiteY10" fmla="*/ 555992 h 611131"/>
                  <a:gd name="connsiteX11" fmla="*/ 225154 w 771956"/>
                  <a:gd name="connsiteY11" fmla="*/ 555992 h 611131"/>
                  <a:gd name="connsiteX12" fmla="*/ 225154 w 771956"/>
                  <a:gd name="connsiteY12" fmla="*/ 229748 h 611131"/>
                  <a:gd name="connsiteX13" fmla="*/ 188394 w 771956"/>
                  <a:gd name="connsiteY13" fmla="*/ 234343 h 611131"/>
                  <a:gd name="connsiteX14" fmla="*/ 101089 w 771956"/>
                  <a:gd name="connsiteY14" fmla="*/ 592751 h 611131"/>
                  <a:gd name="connsiteX0" fmla="*/ 101089 w 771956"/>
                  <a:gd name="connsiteY0" fmla="*/ 592751 h 611131"/>
                  <a:gd name="connsiteX1" fmla="*/ 0 w 771956"/>
                  <a:gd name="connsiteY1" fmla="*/ 583561 h 611131"/>
                  <a:gd name="connsiteX2" fmla="*/ 133254 w 771956"/>
                  <a:gd name="connsiteY2" fmla="*/ 87304 h 611131"/>
                  <a:gd name="connsiteX3" fmla="*/ 349218 w 771956"/>
                  <a:gd name="connsiteY3" fmla="*/ 0 h 611131"/>
                  <a:gd name="connsiteX4" fmla="*/ 422738 w 771956"/>
                  <a:gd name="connsiteY4" fmla="*/ 2214 h 611131"/>
                  <a:gd name="connsiteX5" fmla="*/ 634106 w 771956"/>
                  <a:gd name="connsiteY5" fmla="*/ 68924 h 611131"/>
                  <a:gd name="connsiteX6" fmla="*/ 771956 w 771956"/>
                  <a:gd name="connsiteY6" fmla="*/ 588156 h 611131"/>
                  <a:gd name="connsiteX7" fmla="*/ 684651 w 771956"/>
                  <a:gd name="connsiteY7" fmla="*/ 611131 h 611131"/>
                  <a:gd name="connsiteX8" fmla="*/ 583562 w 771956"/>
                  <a:gd name="connsiteY8" fmla="*/ 220558 h 611131"/>
                  <a:gd name="connsiteX9" fmla="*/ 537612 w 771956"/>
                  <a:gd name="connsiteY9" fmla="*/ 238938 h 611131"/>
                  <a:gd name="connsiteX10" fmla="*/ 537612 w 771956"/>
                  <a:gd name="connsiteY10" fmla="*/ 555992 h 611131"/>
                  <a:gd name="connsiteX11" fmla="*/ 225154 w 771956"/>
                  <a:gd name="connsiteY11" fmla="*/ 555992 h 611131"/>
                  <a:gd name="connsiteX12" fmla="*/ 225154 w 771956"/>
                  <a:gd name="connsiteY12" fmla="*/ 229748 h 611131"/>
                  <a:gd name="connsiteX13" fmla="*/ 188394 w 771956"/>
                  <a:gd name="connsiteY13" fmla="*/ 234343 h 611131"/>
                  <a:gd name="connsiteX14" fmla="*/ 101089 w 771956"/>
                  <a:gd name="connsiteY14" fmla="*/ 592751 h 611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1956" h="611131">
                    <a:moveTo>
                      <a:pt x="101089" y="592751"/>
                    </a:moveTo>
                    <a:lnTo>
                      <a:pt x="0" y="583561"/>
                    </a:lnTo>
                    <a:lnTo>
                      <a:pt x="133254" y="87304"/>
                    </a:lnTo>
                    <a:cubicBezTo>
                      <a:pt x="145711" y="62965"/>
                      <a:pt x="277230" y="29101"/>
                      <a:pt x="349218" y="0"/>
                    </a:cubicBezTo>
                    <a:lnTo>
                      <a:pt x="422738" y="2214"/>
                    </a:lnTo>
                    <a:cubicBezTo>
                      <a:pt x="493194" y="23657"/>
                      <a:pt x="625562" y="47481"/>
                      <a:pt x="634106" y="68924"/>
                    </a:cubicBezTo>
                    <a:lnTo>
                      <a:pt x="771956" y="588156"/>
                    </a:lnTo>
                    <a:lnTo>
                      <a:pt x="684651" y="611131"/>
                    </a:lnTo>
                    <a:lnTo>
                      <a:pt x="583562" y="220558"/>
                    </a:lnTo>
                    <a:cubicBezTo>
                      <a:pt x="573008" y="193347"/>
                      <a:pt x="552929" y="232811"/>
                      <a:pt x="537612" y="238938"/>
                    </a:cubicBezTo>
                    <a:lnTo>
                      <a:pt x="537612" y="555992"/>
                    </a:lnTo>
                    <a:lnTo>
                      <a:pt x="225154" y="555992"/>
                    </a:lnTo>
                    <a:lnTo>
                      <a:pt x="225154" y="229748"/>
                    </a:lnTo>
                    <a:cubicBezTo>
                      <a:pt x="212901" y="231280"/>
                      <a:pt x="198266" y="213761"/>
                      <a:pt x="188394" y="234343"/>
                    </a:cubicBezTo>
                    <a:lnTo>
                      <a:pt x="101089" y="59275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3" name="任意多边形 28"/>
              <p:cNvSpPr/>
              <p:nvPr/>
            </p:nvSpPr>
            <p:spPr>
              <a:xfrm>
                <a:off x="2197374" y="5215154"/>
                <a:ext cx="107156" cy="76972"/>
              </a:xfrm>
              <a:custGeom>
                <a:avLst/>
                <a:gdLst>
                  <a:gd name="connsiteX0" fmla="*/ 107156 w 107156"/>
                  <a:gd name="connsiteY0" fmla="*/ 23812 h 76200"/>
                  <a:gd name="connsiteX1" fmla="*/ 0 w 107156"/>
                  <a:gd name="connsiteY1" fmla="*/ 0 h 76200"/>
                  <a:gd name="connsiteX2" fmla="*/ 42863 w 107156"/>
                  <a:gd name="connsiteY2" fmla="*/ 76200 h 76200"/>
                  <a:gd name="connsiteX3" fmla="*/ 107156 w 107156"/>
                  <a:gd name="connsiteY3" fmla="*/ 23812 h 76200"/>
                  <a:gd name="connsiteX0" fmla="*/ 107156 w 107156"/>
                  <a:gd name="connsiteY0" fmla="*/ 23812 h 76200"/>
                  <a:gd name="connsiteX1" fmla="*/ 0 w 107156"/>
                  <a:gd name="connsiteY1" fmla="*/ 0 h 76200"/>
                  <a:gd name="connsiteX2" fmla="*/ 42863 w 107156"/>
                  <a:gd name="connsiteY2" fmla="*/ 76200 h 76200"/>
                  <a:gd name="connsiteX3" fmla="*/ 107156 w 107156"/>
                  <a:gd name="connsiteY3" fmla="*/ 23812 h 76200"/>
                  <a:gd name="connsiteX0" fmla="*/ 107156 w 107156"/>
                  <a:gd name="connsiteY0" fmla="*/ 23812 h 76200"/>
                  <a:gd name="connsiteX1" fmla="*/ 0 w 107156"/>
                  <a:gd name="connsiteY1" fmla="*/ 0 h 76200"/>
                  <a:gd name="connsiteX2" fmla="*/ 42863 w 107156"/>
                  <a:gd name="connsiteY2" fmla="*/ 76200 h 76200"/>
                  <a:gd name="connsiteX3" fmla="*/ 107156 w 107156"/>
                  <a:gd name="connsiteY3" fmla="*/ 23812 h 76200"/>
                  <a:gd name="connsiteX0" fmla="*/ 107156 w 107156"/>
                  <a:gd name="connsiteY0" fmla="*/ 23812 h 76857"/>
                  <a:gd name="connsiteX1" fmla="*/ 0 w 107156"/>
                  <a:gd name="connsiteY1" fmla="*/ 0 h 76857"/>
                  <a:gd name="connsiteX2" fmla="*/ 42863 w 107156"/>
                  <a:gd name="connsiteY2" fmla="*/ 76200 h 76857"/>
                  <a:gd name="connsiteX3" fmla="*/ 107156 w 107156"/>
                  <a:gd name="connsiteY3" fmla="*/ 23812 h 76857"/>
                  <a:gd name="connsiteX0" fmla="*/ 107156 w 107156"/>
                  <a:gd name="connsiteY0" fmla="*/ 23812 h 76972"/>
                  <a:gd name="connsiteX1" fmla="*/ 0 w 107156"/>
                  <a:gd name="connsiteY1" fmla="*/ 0 h 76972"/>
                  <a:gd name="connsiteX2" fmla="*/ 42863 w 107156"/>
                  <a:gd name="connsiteY2" fmla="*/ 76200 h 76972"/>
                  <a:gd name="connsiteX3" fmla="*/ 107156 w 107156"/>
                  <a:gd name="connsiteY3" fmla="*/ 23812 h 76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7156" h="76972">
                    <a:moveTo>
                      <a:pt x="107156" y="23812"/>
                    </a:moveTo>
                    <a:lnTo>
                      <a:pt x="0" y="0"/>
                    </a:lnTo>
                    <a:cubicBezTo>
                      <a:pt x="1" y="56356"/>
                      <a:pt x="16668" y="67469"/>
                      <a:pt x="42863" y="76200"/>
                    </a:cubicBezTo>
                    <a:cubicBezTo>
                      <a:pt x="73819" y="82549"/>
                      <a:pt x="95250" y="48419"/>
                      <a:pt x="107156" y="238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4" name="任意多边形 29"/>
              <p:cNvSpPr/>
              <p:nvPr/>
            </p:nvSpPr>
            <p:spPr>
              <a:xfrm flipH="1">
                <a:off x="2895305" y="5199852"/>
                <a:ext cx="107156" cy="76972"/>
              </a:xfrm>
              <a:custGeom>
                <a:avLst/>
                <a:gdLst>
                  <a:gd name="connsiteX0" fmla="*/ 107156 w 107156"/>
                  <a:gd name="connsiteY0" fmla="*/ 23812 h 76200"/>
                  <a:gd name="connsiteX1" fmla="*/ 0 w 107156"/>
                  <a:gd name="connsiteY1" fmla="*/ 0 h 76200"/>
                  <a:gd name="connsiteX2" fmla="*/ 42863 w 107156"/>
                  <a:gd name="connsiteY2" fmla="*/ 76200 h 76200"/>
                  <a:gd name="connsiteX3" fmla="*/ 107156 w 107156"/>
                  <a:gd name="connsiteY3" fmla="*/ 23812 h 76200"/>
                  <a:gd name="connsiteX0" fmla="*/ 107156 w 107156"/>
                  <a:gd name="connsiteY0" fmla="*/ 23812 h 76200"/>
                  <a:gd name="connsiteX1" fmla="*/ 0 w 107156"/>
                  <a:gd name="connsiteY1" fmla="*/ 0 h 76200"/>
                  <a:gd name="connsiteX2" fmla="*/ 42863 w 107156"/>
                  <a:gd name="connsiteY2" fmla="*/ 76200 h 76200"/>
                  <a:gd name="connsiteX3" fmla="*/ 107156 w 107156"/>
                  <a:gd name="connsiteY3" fmla="*/ 23812 h 76200"/>
                  <a:gd name="connsiteX0" fmla="*/ 107156 w 107156"/>
                  <a:gd name="connsiteY0" fmla="*/ 23812 h 76200"/>
                  <a:gd name="connsiteX1" fmla="*/ 0 w 107156"/>
                  <a:gd name="connsiteY1" fmla="*/ 0 h 76200"/>
                  <a:gd name="connsiteX2" fmla="*/ 42863 w 107156"/>
                  <a:gd name="connsiteY2" fmla="*/ 76200 h 76200"/>
                  <a:gd name="connsiteX3" fmla="*/ 107156 w 107156"/>
                  <a:gd name="connsiteY3" fmla="*/ 23812 h 76200"/>
                  <a:gd name="connsiteX0" fmla="*/ 107156 w 107156"/>
                  <a:gd name="connsiteY0" fmla="*/ 23812 h 76857"/>
                  <a:gd name="connsiteX1" fmla="*/ 0 w 107156"/>
                  <a:gd name="connsiteY1" fmla="*/ 0 h 76857"/>
                  <a:gd name="connsiteX2" fmla="*/ 42863 w 107156"/>
                  <a:gd name="connsiteY2" fmla="*/ 76200 h 76857"/>
                  <a:gd name="connsiteX3" fmla="*/ 107156 w 107156"/>
                  <a:gd name="connsiteY3" fmla="*/ 23812 h 76857"/>
                  <a:gd name="connsiteX0" fmla="*/ 107156 w 107156"/>
                  <a:gd name="connsiteY0" fmla="*/ 23812 h 76972"/>
                  <a:gd name="connsiteX1" fmla="*/ 0 w 107156"/>
                  <a:gd name="connsiteY1" fmla="*/ 0 h 76972"/>
                  <a:gd name="connsiteX2" fmla="*/ 42863 w 107156"/>
                  <a:gd name="connsiteY2" fmla="*/ 76200 h 76972"/>
                  <a:gd name="connsiteX3" fmla="*/ 107156 w 107156"/>
                  <a:gd name="connsiteY3" fmla="*/ 23812 h 76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7156" h="76972">
                    <a:moveTo>
                      <a:pt x="107156" y="23812"/>
                    </a:moveTo>
                    <a:lnTo>
                      <a:pt x="0" y="0"/>
                    </a:lnTo>
                    <a:cubicBezTo>
                      <a:pt x="1" y="56356"/>
                      <a:pt x="16668" y="67469"/>
                      <a:pt x="42863" y="76200"/>
                    </a:cubicBezTo>
                    <a:cubicBezTo>
                      <a:pt x="73819" y="82549"/>
                      <a:pt x="95250" y="48419"/>
                      <a:pt x="107156" y="238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5" name="任意多边形 30"/>
              <p:cNvSpPr/>
              <p:nvPr/>
            </p:nvSpPr>
            <p:spPr>
              <a:xfrm>
                <a:off x="2916404" y="5286764"/>
                <a:ext cx="113830" cy="412760"/>
              </a:xfrm>
              <a:custGeom>
                <a:avLst/>
                <a:gdLst>
                  <a:gd name="connsiteX0" fmla="*/ 34055 w 113830"/>
                  <a:gd name="connsiteY0" fmla="*/ 0 h 412760"/>
                  <a:gd name="connsiteX1" fmla="*/ 79774 w 113830"/>
                  <a:gd name="connsiteY1" fmla="*/ 0 h 412760"/>
                  <a:gd name="connsiteX2" fmla="*/ 79774 w 113830"/>
                  <a:gd name="connsiteY2" fmla="*/ 17472 h 412760"/>
                  <a:gd name="connsiteX3" fmla="*/ 94858 w 113830"/>
                  <a:gd name="connsiteY3" fmla="*/ 17472 h 412760"/>
                  <a:gd name="connsiteX4" fmla="*/ 113830 w 113830"/>
                  <a:gd name="connsiteY4" fmla="*/ 36444 h 412760"/>
                  <a:gd name="connsiteX5" fmla="*/ 113830 w 113830"/>
                  <a:gd name="connsiteY5" fmla="*/ 393788 h 412760"/>
                  <a:gd name="connsiteX6" fmla="*/ 94858 w 113830"/>
                  <a:gd name="connsiteY6" fmla="*/ 412760 h 412760"/>
                  <a:gd name="connsiteX7" fmla="*/ 18972 w 113830"/>
                  <a:gd name="connsiteY7" fmla="*/ 412760 h 412760"/>
                  <a:gd name="connsiteX8" fmla="*/ 0 w 113830"/>
                  <a:gd name="connsiteY8" fmla="*/ 393788 h 412760"/>
                  <a:gd name="connsiteX9" fmla="*/ 0 w 113830"/>
                  <a:gd name="connsiteY9" fmla="*/ 36444 h 412760"/>
                  <a:gd name="connsiteX10" fmla="*/ 18972 w 113830"/>
                  <a:gd name="connsiteY10" fmla="*/ 17472 h 412760"/>
                  <a:gd name="connsiteX11" fmla="*/ 34055 w 113830"/>
                  <a:gd name="connsiteY11" fmla="*/ 17472 h 412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3830" h="412760">
                    <a:moveTo>
                      <a:pt x="34055" y="0"/>
                    </a:moveTo>
                    <a:lnTo>
                      <a:pt x="79774" y="0"/>
                    </a:lnTo>
                    <a:lnTo>
                      <a:pt x="79774" y="17472"/>
                    </a:lnTo>
                    <a:lnTo>
                      <a:pt x="94858" y="17472"/>
                    </a:lnTo>
                    <a:cubicBezTo>
                      <a:pt x="105336" y="17472"/>
                      <a:pt x="113830" y="25966"/>
                      <a:pt x="113830" y="36444"/>
                    </a:cubicBezTo>
                    <a:lnTo>
                      <a:pt x="113830" y="393788"/>
                    </a:lnTo>
                    <a:cubicBezTo>
                      <a:pt x="113830" y="404266"/>
                      <a:pt x="105336" y="412760"/>
                      <a:pt x="94858" y="412760"/>
                    </a:cubicBezTo>
                    <a:lnTo>
                      <a:pt x="18972" y="412760"/>
                    </a:lnTo>
                    <a:cubicBezTo>
                      <a:pt x="8494" y="412760"/>
                      <a:pt x="0" y="404266"/>
                      <a:pt x="0" y="393788"/>
                    </a:cubicBezTo>
                    <a:lnTo>
                      <a:pt x="0" y="36444"/>
                    </a:lnTo>
                    <a:cubicBezTo>
                      <a:pt x="0" y="25966"/>
                      <a:pt x="8494" y="17472"/>
                      <a:pt x="18972" y="17472"/>
                    </a:cubicBezTo>
                    <a:lnTo>
                      <a:pt x="34055" y="1747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6" name="任意多边形 31"/>
              <p:cNvSpPr/>
              <p:nvPr/>
            </p:nvSpPr>
            <p:spPr>
              <a:xfrm>
                <a:off x="2443942" y="5199852"/>
                <a:ext cx="311951" cy="758990"/>
              </a:xfrm>
              <a:custGeom>
                <a:avLst/>
                <a:gdLst>
                  <a:gd name="connsiteX0" fmla="*/ 311943 w 311943"/>
                  <a:gd name="connsiteY0" fmla="*/ 647700 h 669131"/>
                  <a:gd name="connsiteX1" fmla="*/ 311943 w 311943"/>
                  <a:gd name="connsiteY1" fmla="*/ 0 h 669131"/>
                  <a:gd name="connsiteX2" fmla="*/ 0 w 311943"/>
                  <a:gd name="connsiteY2" fmla="*/ 0 h 669131"/>
                  <a:gd name="connsiteX3" fmla="*/ 0 w 311943"/>
                  <a:gd name="connsiteY3" fmla="*/ 669131 h 669131"/>
                  <a:gd name="connsiteX4" fmla="*/ 111918 w 311943"/>
                  <a:gd name="connsiteY4" fmla="*/ 669131 h 669131"/>
                  <a:gd name="connsiteX5" fmla="*/ 111918 w 311943"/>
                  <a:gd name="connsiteY5" fmla="*/ 92868 h 669131"/>
                  <a:gd name="connsiteX6" fmla="*/ 192881 w 311943"/>
                  <a:gd name="connsiteY6" fmla="*/ 92868 h 669131"/>
                  <a:gd name="connsiteX7" fmla="*/ 192881 w 311943"/>
                  <a:gd name="connsiteY7" fmla="*/ 652462 h 669131"/>
                  <a:gd name="connsiteX8" fmla="*/ 311943 w 311943"/>
                  <a:gd name="connsiteY8" fmla="*/ 647700 h 669131"/>
                  <a:gd name="connsiteX0" fmla="*/ 312037 w 312037"/>
                  <a:gd name="connsiteY0" fmla="*/ 647700 h 695589"/>
                  <a:gd name="connsiteX1" fmla="*/ 312037 w 312037"/>
                  <a:gd name="connsiteY1" fmla="*/ 0 h 695589"/>
                  <a:gd name="connsiteX2" fmla="*/ 94 w 312037"/>
                  <a:gd name="connsiteY2" fmla="*/ 0 h 695589"/>
                  <a:gd name="connsiteX3" fmla="*/ 94 w 312037"/>
                  <a:gd name="connsiteY3" fmla="*/ 669131 h 695589"/>
                  <a:gd name="connsiteX4" fmla="*/ 112012 w 312037"/>
                  <a:gd name="connsiteY4" fmla="*/ 669131 h 695589"/>
                  <a:gd name="connsiteX5" fmla="*/ 112012 w 312037"/>
                  <a:gd name="connsiteY5" fmla="*/ 92868 h 695589"/>
                  <a:gd name="connsiteX6" fmla="*/ 192975 w 312037"/>
                  <a:gd name="connsiteY6" fmla="*/ 92868 h 695589"/>
                  <a:gd name="connsiteX7" fmla="*/ 192975 w 312037"/>
                  <a:gd name="connsiteY7" fmla="*/ 652462 h 695589"/>
                  <a:gd name="connsiteX8" fmla="*/ 312037 w 312037"/>
                  <a:gd name="connsiteY8" fmla="*/ 647700 h 695589"/>
                  <a:gd name="connsiteX0" fmla="*/ 312010 w 312010"/>
                  <a:gd name="connsiteY0" fmla="*/ 647700 h 712012"/>
                  <a:gd name="connsiteX1" fmla="*/ 312010 w 312010"/>
                  <a:gd name="connsiteY1" fmla="*/ 0 h 712012"/>
                  <a:gd name="connsiteX2" fmla="*/ 67 w 312010"/>
                  <a:gd name="connsiteY2" fmla="*/ 0 h 712012"/>
                  <a:gd name="connsiteX3" fmla="*/ 67 w 312010"/>
                  <a:gd name="connsiteY3" fmla="*/ 669131 h 712012"/>
                  <a:gd name="connsiteX4" fmla="*/ 111985 w 312010"/>
                  <a:gd name="connsiteY4" fmla="*/ 669131 h 712012"/>
                  <a:gd name="connsiteX5" fmla="*/ 111985 w 312010"/>
                  <a:gd name="connsiteY5" fmla="*/ 92868 h 712012"/>
                  <a:gd name="connsiteX6" fmla="*/ 192948 w 312010"/>
                  <a:gd name="connsiteY6" fmla="*/ 92868 h 712012"/>
                  <a:gd name="connsiteX7" fmla="*/ 192948 w 312010"/>
                  <a:gd name="connsiteY7" fmla="*/ 652462 h 712012"/>
                  <a:gd name="connsiteX8" fmla="*/ 312010 w 312010"/>
                  <a:gd name="connsiteY8" fmla="*/ 647700 h 712012"/>
                  <a:gd name="connsiteX0" fmla="*/ 312010 w 312010"/>
                  <a:gd name="connsiteY0" fmla="*/ 647700 h 712012"/>
                  <a:gd name="connsiteX1" fmla="*/ 312010 w 312010"/>
                  <a:gd name="connsiteY1" fmla="*/ 0 h 712012"/>
                  <a:gd name="connsiteX2" fmla="*/ 67 w 312010"/>
                  <a:gd name="connsiteY2" fmla="*/ 0 h 712012"/>
                  <a:gd name="connsiteX3" fmla="*/ 67 w 312010"/>
                  <a:gd name="connsiteY3" fmla="*/ 669131 h 712012"/>
                  <a:gd name="connsiteX4" fmla="*/ 111985 w 312010"/>
                  <a:gd name="connsiteY4" fmla="*/ 669131 h 712012"/>
                  <a:gd name="connsiteX5" fmla="*/ 111985 w 312010"/>
                  <a:gd name="connsiteY5" fmla="*/ 92868 h 712012"/>
                  <a:gd name="connsiteX6" fmla="*/ 192948 w 312010"/>
                  <a:gd name="connsiteY6" fmla="*/ 92868 h 712012"/>
                  <a:gd name="connsiteX7" fmla="*/ 192948 w 312010"/>
                  <a:gd name="connsiteY7" fmla="*/ 652462 h 712012"/>
                  <a:gd name="connsiteX8" fmla="*/ 312010 w 312010"/>
                  <a:gd name="connsiteY8" fmla="*/ 647700 h 712012"/>
                  <a:gd name="connsiteX0" fmla="*/ 312010 w 312013"/>
                  <a:gd name="connsiteY0" fmla="*/ 647700 h 719108"/>
                  <a:gd name="connsiteX1" fmla="*/ 312010 w 312013"/>
                  <a:gd name="connsiteY1" fmla="*/ 0 h 719108"/>
                  <a:gd name="connsiteX2" fmla="*/ 67 w 312013"/>
                  <a:gd name="connsiteY2" fmla="*/ 0 h 719108"/>
                  <a:gd name="connsiteX3" fmla="*/ 67 w 312013"/>
                  <a:gd name="connsiteY3" fmla="*/ 669131 h 719108"/>
                  <a:gd name="connsiteX4" fmla="*/ 111985 w 312013"/>
                  <a:gd name="connsiteY4" fmla="*/ 669131 h 719108"/>
                  <a:gd name="connsiteX5" fmla="*/ 111985 w 312013"/>
                  <a:gd name="connsiteY5" fmla="*/ 92868 h 719108"/>
                  <a:gd name="connsiteX6" fmla="*/ 192948 w 312013"/>
                  <a:gd name="connsiteY6" fmla="*/ 92868 h 719108"/>
                  <a:gd name="connsiteX7" fmla="*/ 192948 w 312013"/>
                  <a:gd name="connsiteY7" fmla="*/ 652462 h 719108"/>
                  <a:gd name="connsiteX8" fmla="*/ 312010 w 312013"/>
                  <a:gd name="connsiteY8" fmla="*/ 647700 h 719108"/>
                  <a:gd name="connsiteX0" fmla="*/ 311948 w 311951"/>
                  <a:gd name="connsiteY0" fmla="*/ 647700 h 720495"/>
                  <a:gd name="connsiteX1" fmla="*/ 311948 w 311951"/>
                  <a:gd name="connsiteY1" fmla="*/ 0 h 720495"/>
                  <a:gd name="connsiteX2" fmla="*/ 5 w 311951"/>
                  <a:gd name="connsiteY2" fmla="*/ 0 h 720495"/>
                  <a:gd name="connsiteX3" fmla="*/ 5 w 311951"/>
                  <a:gd name="connsiteY3" fmla="*/ 669131 h 720495"/>
                  <a:gd name="connsiteX4" fmla="*/ 111923 w 311951"/>
                  <a:gd name="connsiteY4" fmla="*/ 669131 h 720495"/>
                  <a:gd name="connsiteX5" fmla="*/ 111923 w 311951"/>
                  <a:gd name="connsiteY5" fmla="*/ 92868 h 720495"/>
                  <a:gd name="connsiteX6" fmla="*/ 192886 w 311951"/>
                  <a:gd name="connsiteY6" fmla="*/ 92868 h 720495"/>
                  <a:gd name="connsiteX7" fmla="*/ 192886 w 311951"/>
                  <a:gd name="connsiteY7" fmla="*/ 652462 h 720495"/>
                  <a:gd name="connsiteX8" fmla="*/ 311948 w 311951"/>
                  <a:gd name="connsiteY8" fmla="*/ 647700 h 720495"/>
                  <a:gd name="connsiteX0" fmla="*/ 311948 w 311951"/>
                  <a:gd name="connsiteY0" fmla="*/ 647700 h 728962"/>
                  <a:gd name="connsiteX1" fmla="*/ 311948 w 311951"/>
                  <a:gd name="connsiteY1" fmla="*/ 0 h 728962"/>
                  <a:gd name="connsiteX2" fmla="*/ 5 w 311951"/>
                  <a:gd name="connsiteY2" fmla="*/ 0 h 728962"/>
                  <a:gd name="connsiteX3" fmla="*/ 5 w 311951"/>
                  <a:gd name="connsiteY3" fmla="*/ 669131 h 728962"/>
                  <a:gd name="connsiteX4" fmla="*/ 111923 w 311951"/>
                  <a:gd name="connsiteY4" fmla="*/ 669131 h 728962"/>
                  <a:gd name="connsiteX5" fmla="*/ 111923 w 311951"/>
                  <a:gd name="connsiteY5" fmla="*/ 92868 h 728962"/>
                  <a:gd name="connsiteX6" fmla="*/ 192886 w 311951"/>
                  <a:gd name="connsiteY6" fmla="*/ 92868 h 728962"/>
                  <a:gd name="connsiteX7" fmla="*/ 192886 w 311951"/>
                  <a:gd name="connsiteY7" fmla="*/ 652462 h 728962"/>
                  <a:gd name="connsiteX8" fmla="*/ 311948 w 311951"/>
                  <a:gd name="connsiteY8" fmla="*/ 647700 h 728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1951" h="728962">
                    <a:moveTo>
                      <a:pt x="311948" y="647700"/>
                    </a:moveTo>
                    <a:lnTo>
                      <a:pt x="311948" y="0"/>
                    </a:lnTo>
                    <a:lnTo>
                      <a:pt x="5" y="0"/>
                    </a:lnTo>
                    <a:lnTo>
                      <a:pt x="5" y="669131"/>
                    </a:lnTo>
                    <a:cubicBezTo>
                      <a:pt x="-789" y="750093"/>
                      <a:pt x="107955" y="747712"/>
                      <a:pt x="111923" y="669131"/>
                    </a:cubicBezTo>
                    <a:lnTo>
                      <a:pt x="111923" y="92868"/>
                    </a:lnTo>
                    <a:lnTo>
                      <a:pt x="192886" y="92868"/>
                    </a:lnTo>
                    <a:lnTo>
                      <a:pt x="192886" y="652462"/>
                    </a:lnTo>
                    <a:cubicBezTo>
                      <a:pt x="192091" y="750888"/>
                      <a:pt x="312742" y="732630"/>
                      <a:pt x="311948" y="647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39" name="Freeform 22"/>
            <p:cNvSpPr>
              <a:spLocks noEditPoints="1"/>
            </p:cNvSpPr>
            <p:nvPr/>
          </p:nvSpPr>
          <p:spPr bwMode="auto">
            <a:xfrm>
              <a:off x="5429631" y="3218924"/>
              <a:ext cx="441812" cy="518838"/>
            </a:xfrm>
            <a:custGeom>
              <a:avLst/>
              <a:gdLst>
                <a:gd name="T0" fmla="*/ 90 w 641"/>
                <a:gd name="T1" fmla="*/ 424 h 748"/>
                <a:gd name="T2" fmla="*/ 158 w 641"/>
                <a:gd name="T3" fmla="*/ 424 h 748"/>
                <a:gd name="T4" fmla="*/ 205 w 641"/>
                <a:gd name="T5" fmla="*/ 408 h 748"/>
                <a:gd name="T6" fmla="*/ 291 w 641"/>
                <a:gd name="T7" fmla="*/ 588 h 748"/>
                <a:gd name="T8" fmla="*/ 312 w 641"/>
                <a:gd name="T9" fmla="*/ 475 h 748"/>
                <a:gd name="T10" fmla="*/ 297 w 641"/>
                <a:gd name="T11" fmla="*/ 468 h 748"/>
                <a:gd name="T12" fmla="*/ 298 w 641"/>
                <a:gd name="T13" fmla="*/ 452 h 748"/>
                <a:gd name="T14" fmla="*/ 360 w 641"/>
                <a:gd name="T15" fmla="*/ 452 h 748"/>
                <a:gd name="T16" fmla="*/ 360 w 641"/>
                <a:gd name="T17" fmla="*/ 468 h 748"/>
                <a:gd name="T18" fmla="*/ 346 w 641"/>
                <a:gd name="T19" fmla="*/ 475 h 748"/>
                <a:gd name="T20" fmla="*/ 365 w 641"/>
                <a:gd name="T21" fmla="*/ 583 h 748"/>
                <a:gd name="T22" fmla="*/ 439 w 641"/>
                <a:gd name="T23" fmla="*/ 415 h 748"/>
                <a:gd name="T24" fmla="*/ 482 w 641"/>
                <a:gd name="T25" fmla="*/ 420 h 748"/>
                <a:gd name="T26" fmla="*/ 545 w 641"/>
                <a:gd name="T27" fmla="*/ 420 h 748"/>
                <a:gd name="T28" fmla="*/ 632 w 641"/>
                <a:gd name="T29" fmla="*/ 691 h 748"/>
                <a:gd name="T30" fmla="*/ 544 w 641"/>
                <a:gd name="T31" fmla="*/ 722 h 748"/>
                <a:gd name="T32" fmla="*/ 532 w 641"/>
                <a:gd name="T33" fmla="*/ 681 h 748"/>
                <a:gd name="T34" fmla="*/ 504 w 641"/>
                <a:gd name="T35" fmla="*/ 729 h 748"/>
                <a:gd name="T36" fmla="*/ 123 w 641"/>
                <a:gd name="T37" fmla="*/ 731 h 748"/>
                <a:gd name="T38" fmla="*/ 94 w 641"/>
                <a:gd name="T39" fmla="*/ 681 h 748"/>
                <a:gd name="T40" fmla="*/ 81 w 641"/>
                <a:gd name="T41" fmla="*/ 724 h 748"/>
                <a:gd name="T42" fmla="*/ 0 w 641"/>
                <a:gd name="T43" fmla="*/ 691 h 748"/>
                <a:gd name="T44" fmla="*/ 90 w 641"/>
                <a:gd name="T45" fmla="*/ 424 h 748"/>
                <a:gd name="T46" fmla="*/ 185 w 641"/>
                <a:gd name="T47" fmla="*/ 289 h 748"/>
                <a:gd name="T48" fmla="*/ 185 w 641"/>
                <a:gd name="T49" fmla="*/ 289 h 748"/>
                <a:gd name="T50" fmla="*/ 163 w 641"/>
                <a:gd name="T51" fmla="*/ 264 h 748"/>
                <a:gd name="T52" fmla="*/ 155 w 641"/>
                <a:gd name="T53" fmla="*/ 214 h 748"/>
                <a:gd name="T54" fmla="*/ 155 w 641"/>
                <a:gd name="T55" fmla="*/ 207 h 748"/>
                <a:gd name="T56" fmla="*/ 160 w 641"/>
                <a:gd name="T57" fmla="*/ 204 h 748"/>
                <a:gd name="T58" fmla="*/ 164 w 641"/>
                <a:gd name="T59" fmla="*/ 202 h 748"/>
                <a:gd name="T60" fmla="*/ 199 w 641"/>
                <a:gd name="T61" fmla="*/ 47 h 748"/>
                <a:gd name="T62" fmla="*/ 423 w 641"/>
                <a:gd name="T63" fmla="*/ 43 h 748"/>
                <a:gd name="T64" fmla="*/ 466 w 641"/>
                <a:gd name="T65" fmla="*/ 200 h 748"/>
                <a:gd name="T66" fmla="*/ 472 w 641"/>
                <a:gd name="T67" fmla="*/ 204 h 748"/>
                <a:gd name="T68" fmla="*/ 478 w 641"/>
                <a:gd name="T69" fmla="*/ 207 h 748"/>
                <a:gd name="T70" fmla="*/ 478 w 641"/>
                <a:gd name="T71" fmla="*/ 214 h 748"/>
                <a:gd name="T72" fmla="*/ 471 w 641"/>
                <a:gd name="T73" fmla="*/ 263 h 748"/>
                <a:gd name="T74" fmla="*/ 449 w 641"/>
                <a:gd name="T75" fmla="*/ 288 h 748"/>
                <a:gd name="T76" fmla="*/ 328 w 641"/>
                <a:gd name="T77" fmla="*/ 397 h 748"/>
                <a:gd name="T78" fmla="*/ 299 w 641"/>
                <a:gd name="T79" fmla="*/ 395 h 748"/>
                <a:gd name="T80" fmla="*/ 185 w 641"/>
                <a:gd name="T81" fmla="*/ 289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41" h="748">
                  <a:moveTo>
                    <a:pt x="90" y="424"/>
                  </a:moveTo>
                  <a:cubicBezTo>
                    <a:pt x="114" y="424"/>
                    <a:pt x="137" y="424"/>
                    <a:pt x="158" y="424"/>
                  </a:cubicBezTo>
                  <a:cubicBezTo>
                    <a:pt x="178" y="425"/>
                    <a:pt x="194" y="421"/>
                    <a:pt x="205" y="408"/>
                  </a:cubicBezTo>
                  <a:lnTo>
                    <a:pt x="291" y="588"/>
                  </a:lnTo>
                  <a:lnTo>
                    <a:pt x="312" y="475"/>
                  </a:lnTo>
                  <a:lnTo>
                    <a:pt x="297" y="468"/>
                  </a:lnTo>
                  <a:lnTo>
                    <a:pt x="298" y="452"/>
                  </a:lnTo>
                  <a:lnTo>
                    <a:pt x="360" y="452"/>
                  </a:lnTo>
                  <a:lnTo>
                    <a:pt x="360" y="468"/>
                  </a:lnTo>
                  <a:lnTo>
                    <a:pt x="346" y="475"/>
                  </a:lnTo>
                  <a:lnTo>
                    <a:pt x="365" y="583"/>
                  </a:lnTo>
                  <a:lnTo>
                    <a:pt x="439" y="415"/>
                  </a:lnTo>
                  <a:cubicBezTo>
                    <a:pt x="450" y="420"/>
                    <a:pt x="464" y="422"/>
                    <a:pt x="482" y="420"/>
                  </a:cubicBezTo>
                  <a:cubicBezTo>
                    <a:pt x="502" y="420"/>
                    <a:pt x="523" y="420"/>
                    <a:pt x="545" y="420"/>
                  </a:cubicBezTo>
                  <a:cubicBezTo>
                    <a:pt x="604" y="475"/>
                    <a:pt x="641" y="606"/>
                    <a:pt x="632" y="691"/>
                  </a:cubicBezTo>
                  <a:cubicBezTo>
                    <a:pt x="614" y="704"/>
                    <a:pt x="583" y="714"/>
                    <a:pt x="544" y="722"/>
                  </a:cubicBezTo>
                  <a:lnTo>
                    <a:pt x="532" y="681"/>
                  </a:lnTo>
                  <a:lnTo>
                    <a:pt x="504" y="729"/>
                  </a:lnTo>
                  <a:cubicBezTo>
                    <a:pt x="390" y="746"/>
                    <a:pt x="233" y="748"/>
                    <a:pt x="123" y="731"/>
                  </a:cubicBezTo>
                  <a:lnTo>
                    <a:pt x="94" y="681"/>
                  </a:lnTo>
                  <a:lnTo>
                    <a:pt x="81" y="724"/>
                  </a:lnTo>
                  <a:cubicBezTo>
                    <a:pt x="43" y="716"/>
                    <a:pt x="14" y="705"/>
                    <a:pt x="0" y="691"/>
                  </a:cubicBezTo>
                  <a:cubicBezTo>
                    <a:pt x="1" y="616"/>
                    <a:pt x="15" y="489"/>
                    <a:pt x="90" y="424"/>
                  </a:cubicBezTo>
                  <a:close/>
                  <a:moveTo>
                    <a:pt x="185" y="289"/>
                  </a:moveTo>
                  <a:lnTo>
                    <a:pt x="185" y="289"/>
                  </a:lnTo>
                  <a:cubicBezTo>
                    <a:pt x="175" y="284"/>
                    <a:pt x="168" y="275"/>
                    <a:pt x="163" y="264"/>
                  </a:cubicBezTo>
                  <a:cubicBezTo>
                    <a:pt x="157" y="251"/>
                    <a:pt x="155" y="234"/>
                    <a:pt x="155" y="214"/>
                  </a:cubicBezTo>
                  <a:lnTo>
                    <a:pt x="155" y="207"/>
                  </a:lnTo>
                  <a:lnTo>
                    <a:pt x="160" y="204"/>
                  </a:lnTo>
                  <a:cubicBezTo>
                    <a:pt x="162" y="203"/>
                    <a:pt x="163" y="202"/>
                    <a:pt x="164" y="202"/>
                  </a:cubicBezTo>
                  <a:cubicBezTo>
                    <a:pt x="152" y="117"/>
                    <a:pt x="162" y="78"/>
                    <a:pt x="199" y="47"/>
                  </a:cubicBezTo>
                  <a:cubicBezTo>
                    <a:pt x="256" y="0"/>
                    <a:pt x="365" y="0"/>
                    <a:pt x="423" y="43"/>
                  </a:cubicBezTo>
                  <a:cubicBezTo>
                    <a:pt x="463" y="72"/>
                    <a:pt x="477" y="123"/>
                    <a:pt x="466" y="200"/>
                  </a:cubicBezTo>
                  <a:cubicBezTo>
                    <a:pt x="468" y="201"/>
                    <a:pt x="470" y="202"/>
                    <a:pt x="472" y="204"/>
                  </a:cubicBezTo>
                  <a:lnTo>
                    <a:pt x="478" y="207"/>
                  </a:lnTo>
                  <a:lnTo>
                    <a:pt x="478" y="214"/>
                  </a:lnTo>
                  <a:cubicBezTo>
                    <a:pt x="478" y="233"/>
                    <a:pt x="476" y="250"/>
                    <a:pt x="471" y="263"/>
                  </a:cubicBezTo>
                  <a:cubicBezTo>
                    <a:pt x="466" y="275"/>
                    <a:pt x="459" y="283"/>
                    <a:pt x="449" y="288"/>
                  </a:cubicBezTo>
                  <a:cubicBezTo>
                    <a:pt x="434" y="338"/>
                    <a:pt x="381" y="392"/>
                    <a:pt x="328" y="397"/>
                  </a:cubicBezTo>
                  <a:cubicBezTo>
                    <a:pt x="319" y="398"/>
                    <a:pt x="308" y="398"/>
                    <a:pt x="299" y="395"/>
                  </a:cubicBezTo>
                  <a:cubicBezTo>
                    <a:pt x="241" y="374"/>
                    <a:pt x="203" y="350"/>
                    <a:pt x="185" y="289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文本框 52"/>
            <p:cNvSpPr txBox="1"/>
            <p:nvPr/>
          </p:nvSpPr>
          <p:spPr>
            <a:xfrm>
              <a:off x="4980198" y="3788957"/>
              <a:ext cx="13388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ADMIN</a:t>
              </a:r>
              <a:endPara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80231418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40FCE42-8D67-4E61-9262-083E1543B5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07"/>
          <a:stretch/>
        </p:blipFill>
        <p:spPr>
          <a:xfrm>
            <a:off x="8797194" y="0"/>
            <a:ext cx="4709019" cy="6858000"/>
          </a:xfrm>
          <a:prstGeom prst="rect">
            <a:avLst/>
          </a:prstGeom>
        </p:spPr>
      </p:pic>
      <p:sp>
        <p:nvSpPr>
          <p:cNvPr id="47" name="矩形 46"/>
          <p:cNvSpPr/>
          <p:nvPr/>
        </p:nvSpPr>
        <p:spPr>
          <a:xfrm>
            <a:off x="3624044" y="903112"/>
            <a:ext cx="4230905" cy="45719"/>
          </a:xfrm>
          <a:prstGeom prst="rect">
            <a:avLst/>
          </a:prstGeom>
          <a:solidFill>
            <a:srgbClr val="F87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880C309-9A30-42EB-95CA-804B93D4F2B4}"/>
              </a:ext>
            </a:extLst>
          </p:cNvPr>
          <p:cNvSpPr txBox="1"/>
          <p:nvPr/>
        </p:nvSpPr>
        <p:spPr>
          <a:xfrm>
            <a:off x="4513183" y="179390"/>
            <a:ext cx="55102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247CA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ĐẶC TẢ HỆ THỐNG</a:t>
            </a:r>
            <a:endParaRPr lang="zh-CN" altLang="en-US" sz="4400" b="1" dirty="0">
              <a:solidFill>
                <a:srgbClr val="247CAE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 descr="Active Children Playing Football Outdoor | Kids playing football, Playing  football, Football illustration">
            <a:extLst>
              <a:ext uri="{FF2B5EF4-FFF2-40B4-BE49-F238E27FC236}">
                <a16:creationId xmlns:a16="http://schemas.microsoft.com/office/drawing/2014/main" id="{1B6225CC-0E66-468F-B6BF-6DFBFC4F7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94617" y="4208375"/>
            <a:ext cx="3297379" cy="26496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A0C71D5-B76C-431B-A68C-7242C52C9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73849" cy="77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Hộp Văn bản 4"/>
          <p:cNvSpPr txBox="1"/>
          <p:nvPr/>
        </p:nvSpPr>
        <p:spPr>
          <a:xfrm>
            <a:off x="3014797" y="1542684"/>
            <a:ext cx="5285334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thuê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sân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phục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mình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gặp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sân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bóng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tin.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cạnh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sân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sân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online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  <p:grpSp>
        <p:nvGrpSpPr>
          <p:cNvPr id="11" name="组合 2"/>
          <p:cNvGrpSpPr/>
          <p:nvPr/>
        </p:nvGrpSpPr>
        <p:grpSpPr>
          <a:xfrm>
            <a:off x="283426" y="1314084"/>
            <a:ext cx="2481717" cy="4607403"/>
            <a:chOff x="2651016" y="2041239"/>
            <a:chExt cx="2481717" cy="4607403"/>
          </a:xfrm>
        </p:grpSpPr>
        <p:sp>
          <p:nvSpPr>
            <p:cNvPr id="12" name="任意多边形 9"/>
            <p:cNvSpPr/>
            <p:nvPr/>
          </p:nvSpPr>
          <p:spPr>
            <a:xfrm flipH="1">
              <a:off x="2651016" y="2041239"/>
              <a:ext cx="2451845" cy="2329034"/>
            </a:xfrm>
            <a:custGeom>
              <a:avLst/>
              <a:gdLst>
                <a:gd name="connsiteX0" fmla="*/ 1012372 w 2024744"/>
                <a:gd name="connsiteY0" fmla="*/ 0 h 1778181"/>
                <a:gd name="connsiteX1" fmla="*/ 2024744 w 2024744"/>
                <a:gd name="connsiteY1" fmla="*/ 803366 h 1778181"/>
                <a:gd name="connsiteX2" fmla="*/ 1578399 w 2024744"/>
                <a:gd name="connsiteY2" fmla="*/ 1469530 h 1778181"/>
                <a:gd name="connsiteX3" fmla="*/ 1571378 w 2024744"/>
                <a:gd name="connsiteY3" fmla="*/ 1472554 h 1778181"/>
                <a:gd name="connsiteX4" fmla="*/ 1526368 w 2024744"/>
                <a:gd name="connsiteY4" fmla="*/ 1533011 h 1778181"/>
                <a:gd name="connsiteX5" fmla="*/ 1258661 w 2024744"/>
                <a:gd name="connsiteY5" fmla="*/ 1778181 h 1778181"/>
                <a:gd name="connsiteX6" fmla="*/ 1331080 w 2024744"/>
                <a:gd name="connsiteY6" fmla="*/ 1576978 h 1778181"/>
                <a:gd name="connsiteX7" fmla="*/ 1333637 w 2024744"/>
                <a:gd name="connsiteY7" fmla="*/ 1564743 h 1778181"/>
                <a:gd name="connsiteX8" fmla="*/ 1313421 w 2024744"/>
                <a:gd name="connsiteY8" fmla="*/ 1570614 h 1778181"/>
                <a:gd name="connsiteX9" fmla="*/ 1012372 w 2024744"/>
                <a:gd name="connsiteY9" fmla="*/ 1606732 h 1778181"/>
                <a:gd name="connsiteX10" fmla="*/ 0 w 2024744"/>
                <a:gd name="connsiteY10" fmla="*/ 803366 h 1778181"/>
                <a:gd name="connsiteX11" fmla="*/ 1012372 w 2024744"/>
                <a:gd name="connsiteY11" fmla="*/ 0 h 17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24744" h="1778181">
                  <a:moveTo>
                    <a:pt x="1012372" y="0"/>
                  </a:moveTo>
                  <a:cubicBezTo>
                    <a:pt x="1571490" y="0"/>
                    <a:pt x="2024744" y="359679"/>
                    <a:pt x="2024744" y="803366"/>
                  </a:cubicBezTo>
                  <a:cubicBezTo>
                    <a:pt x="2024744" y="1080670"/>
                    <a:pt x="1847692" y="1325159"/>
                    <a:pt x="1578399" y="1469530"/>
                  </a:cubicBezTo>
                  <a:lnTo>
                    <a:pt x="1571378" y="1472554"/>
                  </a:lnTo>
                  <a:lnTo>
                    <a:pt x="1526368" y="1533011"/>
                  </a:lnTo>
                  <a:cubicBezTo>
                    <a:pt x="1453040" y="1624455"/>
                    <a:pt x="1358502" y="1720761"/>
                    <a:pt x="1258661" y="1778181"/>
                  </a:cubicBezTo>
                  <a:cubicBezTo>
                    <a:pt x="1290264" y="1709935"/>
                    <a:pt x="1314011" y="1643260"/>
                    <a:pt x="1331080" y="1576978"/>
                  </a:cubicBezTo>
                  <a:lnTo>
                    <a:pt x="1333637" y="1564743"/>
                  </a:lnTo>
                  <a:lnTo>
                    <a:pt x="1313421" y="1570614"/>
                  </a:lnTo>
                  <a:cubicBezTo>
                    <a:pt x="1218319" y="1594087"/>
                    <a:pt x="1117207" y="1606732"/>
                    <a:pt x="1012372" y="1606732"/>
                  </a:cubicBezTo>
                  <a:cubicBezTo>
                    <a:pt x="453254" y="1606732"/>
                    <a:pt x="0" y="1247053"/>
                    <a:pt x="0" y="803366"/>
                  </a:cubicBezTo>
                  <a:cubicBezTo>
                    <a:pt x="0" y="359679"/>
                    <a:pt x="453254" y="0"/>
                    <a:pt x="1012372" y="0"/>
                  </a:cubicBezTo>
                  <a:close/>
                </a:path>
              </a:pathLst>
            </a:custGeom>
            <a:solidFill>
              <a:srgbClr val="247C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13" name="组合 18"/>
            <p:cNvGrpSpPr/>
            <p:nvPr/>
          </p:nvGrpSpPr>
          <p:grpSpPr>
            <a:xfrm>
              <a:off x="3061007" y="4574617"/>
              <a:ext cx="1034810" cy="2074025"/>
              <a:chOff x="1647825" y="4345931"/>
              <a:chExt cx="816298" cy="1636071"/>
            </a:xfrm>
            <a:solidFill>
              <a:srgbClr val="247CAE"/>
            </a:solidFill>
          </p:grpSpPr>
          <p:sp>
            <p:nvSpPr>
              <p:cNvPr id="16" name="椭圆 19"/>
              <p:cNvSpPr/>
              <p:nvPr/>
            </p:nvSpPr>
            <p:spPr>
              <a:xfrm>
                <a:off x="1888535" y="4345931"/>
                <a:ext cx="275698" cy="27569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7" name="任意多边形 20"/>
              <p:cNvSpPr/>
              <p:nvPr/>
            </p:nvSpPr>
            <p:spPr>
              <a:xfrm>
                <a:off x="1663381" y="4650115"/>
                <a:ext cx="771956" cy="611131"/>
              </a:xfrm>
              <a:custGeom>
                <a:avLst/>
                <a:gdLst>
                  <a:gd name="connsiteX0" fmla="*/ 101089 w 771956"/>
                  <a:gd name="connsiteY0" fmla="*/ 592751 h 611131"/>
                  <a:gd name="connsiteX1" fmla="*/ 0 w 771956"/>
                  <a:gd name="connsiteY1" fmla="*/ 583561 h 611131"/>
                  <a:gd name="connsiteX2" fmla="*/ 133254 w 771956"/>
                  <a:gd name="connsiteY2" fmla="*/ 87304 h 611131"/>
                  <a:gd name="connsiteX3" fmla="*/ 349218 w 771956"/>
                  <a:gd name="connsiteY3" fmla="*/ 0 h 611131"/>
                  <a:gd name="connsiteX4" fmla="*/ 422738 w 771956"/>
                  <a:gd name="connsiteY4" fmla="*/ 4595 h 611131"/>
                  <a:gd name="connsiteX5" fmla="*/ 634106 w 771956"/>
                  <a:gd name="connsiteY5" fmla="*/ 68924 h 611131"/>
                  <a:gd name="connsiteX6" fmla="*/ 771956 w 771956"/>
                  <a:gd name="connsiteY6" fmla="*/ 588156 h 611131"/>
                  <a:gd name="connsiteX7" fmla="*/ 684651 w 771956"/>
                  <a:gd name="connsiteY7" fmla="*/ 611131 h 611131"/>
                  <a:gd name="connsiteX8" fmla="*/ 583562 w 771956"/>
                  <a:gd name="connsiteY8" fmla="*/ 220558 h 611131"/>
                  <a:gd name="connsiteX9" fmla="*/ 537612 w 771956"/>
                  <a:gd name="connsiteY9" fmla="*/ 238938 h 611131"/>
                  <a:gd name="connsiteX10" fmla="*/ 537612 w 771956"/>
                  <a:gd name="connsiteY10" fmla="*/ 555992 h 611131"/>
                  <a:gd name="connsiteX11" fmla="*/ 225154 w 771956"/>
                  <a:gd name="connsiteY11" fmla="*/ 555992 h 611131"/>
                  <a:gd name="connsiteX12" fmla="*/ 225154 w 771956"/>
                  <a:gd name="connsiteY12" fmla="*/ 229748 h 611131"/>
                  <a:gd name="connsiteX13" fmla="*/ 188394 w 771956"/>
                  <a:gd name="connsiteY13" fmla="*/ 234343 h 611131"/>
                  <a:gd name="connsiteX14" fmla="*/ 101089 w 771956"/>
                  <a:gd name="connsiteY14" fmla="*/ 592751 h 611131"/>
                  <a:gd name="connsiteX0" fmla="*/ 101089 w 771956"/>
                  <a:gd name="connsiteY0" fmla="*/ 592751 h 611131"/>
                  <a:gd name="connsiteX1" fmla="*/ 0 w 771956"/>
                  <a:gd name="connsiteY1" fmla="*/ 583561 h 611131"/>
                  <a:gd name="connsiteX2" fmla="*/ 133254 w 771956"/>
                  <a:gd name="connsiteY2" fmla="*/ 87304 h 611131"/>
                  <a:gd name="connsiteX3" fmla="*/ 349218 w 771956"/>
                  <a:gd name="connsiteY3" fmla="*/ 0 h 611131"/>
                  <a:gd name="connsiteX4" fmla="*/ 422738 w 771956"/>
                  <a:gd name="connsiteY4" fmla="*/ 4595 h 611131"/>
                  <a:gd name="connsiteX5" fmla="*/ 634106 w 771956"/>
                  <a:gd name="connsiteY5" fmla="*/ 68924 h 611131"/>
                  <a:gd name="connsiteX6" fmla="*/ 771956 w 771956"/>
                  <a:gd name="connsiteY6" fmla="*/ 588156 h 611131"/>
                  <a:gd name="connsiteX7" fmla="*/ 684651 w 771956"/>
                  <a:gd name="connsiteY7" fmla="*/ 611131 h 611131"/>
                  <a:gd name="connsiteX8" fmla="*/ 583562 w 771956"/>
                  <a:gd name="connsiteY8" fmla="*/ 220558 h 611131"/>
                  <a:gd name="connsiteX9" fmla="*/ 537612 w 771956"/>
                  <a:gd name="connsiteY9" fmla="*/ 238938 h 611131"/>
                  <a:gd name="connsiteX10" fmla="*/ 537612 w 771956"/>
                  <a:gd name="connsiteY10" fmla="*/ 555992 h 611131"/>
                  <a:gd name="connsiteX11" fmla="*/ 225154 w 771956"/>
                  <a:gd name="connsiteY11" fmla="*/ 555992 h 611131"/>
                  <a:gd name="connsiteX12" fmla="*/ 225154 w 771956"/>
                  <a:gd name="connsiteY12" fmla="*/ 229748 h 611131"/>
                  <a:gd name="connsiteX13" fmla="*/ 188394 w 771956"/>
                  <a:gd name="connsiteY13" fmla="*/ 234343 h 611131"/>
                  <a:gd name="connsiteX14" fmla="*/ 101089 w 771956"/>
                  <a:gd name="connsiteY14" fmla="*/ 592751 h 611131"/>
                  <a:gd name="connsiteX0" fmla="*/ 101089 w 771956"/>
                  <a:gd name="connsiteY0" fmla="*/ 592751 h 611131"/>
                  <a:gd name="connsiteX1" fmla="*/ 0 w 771956"/>
                  <a:gd name="connsiteY1" fmla="*/ 583561 h 611131"/>
                  <a:gd name="connsiteX2" fmla="*/ 133254 w 771956"/>
                  <a:gd name="connsiteY2" fmla="*/ 87304 h 611131"/>
                  <a:gd name="connsiteX3" fmla="*/ 349218 w 771956"/>
                  <a:gd name="connsiteY3" fmla="*/ 0 h 611131"/>
                  <a:gd name="connsiteX4" fmla="*/ 422738 w 771956"/>
                  <a:gd name="connsiteY4" fmla="*/ 4595 h 611131"/>
                  <a:gd name="connsiteX5" fmla="*/ 634106 w 771956"/>
                  <a:gd name="connsiteY5" fmla="*/ 68924 h 611131"/>
                  <a:gd name="connsiteX6" fmla="*/ 771956 w 771956"/>
                  <a:gd name="connsiteY6" fmla="*/ 588156 h 611131"/>
                  <a:gd name="connsiteX7" fmla="*/ 684651 w 771956"/>
                  <a:gd name="connsiteY7" fmla="*/ 611131 h 611131"/>
                  <a:gd name="connsiteX8" fmla="*/ 583562 w 771956"/>
                  <a:gd name="connsiteY8" fmla="*/ 220558 h 611131"/>
                  <a:gd name="connsiteX9" fmla="*/ 537612 w 771956"/>
                  <a:gd name="connsiteY9" fmla="*/ 238938 h 611131"/>
                  <a:gd name="connsiteX10" fmla="*/ 537612 w 771956"/>
                  <a:gd name="connsiteY10" fmla="*/ 555992 h 611131"/>
                  <a:gd name="connsiteX11" fmla="*/ 225154 w 771956"/>
                  <a:gd name="connsiteY11" fmla="*/ 555992 h 611131"/>
                  <a:gd name="connsiteX12" fmla="*/ 225154 w 771956"/>
                  <a:gd name="connsiteY12" fmla="*/ 229748 h 611131"/>
                  <a:gd name="connsiteX13" fmla="*/ 188394 w 771956"/>
                  <a:gd name="connsiteY13" fmla="*/ 234343 h 611131"/>
                  <a:gd name="connsiteX14" fmla="*/ 101089 w 771956"/>
                  <a:gd name="connsiteY14" fmla="*/ 592751 h 611131"/>
                  <a:gd name="connsiteX0" fmla="*/ 101089 w 771956"/>
                  <a:gd name="connsiteY0" fmla="*/ 592751 h 611131"/>
                  <a:gd name="connsiteX1" fmla="*/ 0 w 771956"/>
                  <a:gd name="connsiteY1" fmla="*/ 583561 h 611131"/>
                  <a:gd name="connsiteX2" fmla="*/ 133254 w 771956"/>
                  <a:gd name="connsiteY2" fmla="*/ 87304 h 611131"/>
                  <a:gd name="connsiteX3" fmla="*/ 349218 w 771956"/>
                  <a:gd name="connsiteY3" fmla="*/ 0 h 611131"/>
                  <a:gd name="connsiteX4" fmla="*/ 422738 w 771956"/>
                  <a:gd name="connsiteY4" fmla="*/ 4595 h 611131"/>
                  <a:gd name="connsiteX5" fmla="*/ 634106 w 771956"/>
                  <a:gd name="connsiteY5" fmla="*/ 68924 h 611131"/>
                  <a:gd name="connsiteX6" fmla="*/ 771956 w 771956"/>
                  <a:gd name="connsiteY6" fmla="*/ 588156 h 611131"/>
                  <a:gd name="connsiteX7" fmla="*/ 684651 w 771956"/>
                  <a:gd name="connsiteY7" fmla="*/ 611131 h 611131"/>
                  <a:gd name="connsiteX8" fmla="*/ 583562 w 771956"/>
                  <a:gd name="connsiteY8" fmla="*/ 220558 h 611131"/>
                  <a:gd name="connsiteX9" fmla="*/ 537612 w 771956"/>
                  <a:gd name="connsiteY9" fmla="*/ 238938 h 611131"/>
                  <a:gd name="connsiteX10" fmla="*/ 537612 w 771956"/>
                  <a:gd name="connsiteY10" fmla="*/ 555992 h 611131"/>
                  <a:gd name="connsiteX11" fmla="*/ 225154 w 771956"/>
                  <a:gd name="connsiteY11" fmla="*/ 555992 h 611131"/>
                  <a:gd name="connsiteX12" fmla="*/ 225154 w 771956"/>
                  <a:gd name="connsiteY12" fmla="*/ 229748 h 611131"/>
                  <a:gd name="connsiteX13" fmla="*/ 188394 w 771956"/>
                  <a:gd name="connsiteY13" fmla="*/ 234343 h 611131"/>
                  <a:gd name="connsiteX14" fmla="*/ 101089 w 771956"/>
                  <a:gd name="connsiteY14" fmla="*/ 592751 h 611131"/>
                  <a:gd name="connsiteX0" fmla="*/ 101089 w 771956"/>
                  <a:gd name="connsiteY0" fmla="*/ 592751 h 611131"/>
                  <a:gd name="connsiteX1" fmla="*/ 0 w 771956"/>
                  <a:gd name="connsiteY1" fmla="*/ 583561 h 611131"/>
                  <a:gd name="connsiteX2" fmla="*/ 133254 w 771956"/>
                  <a:gd name="connsiteY2" fmla="*/ 87304 h 611131"/>
                  <a:gd name="connsiteX3" fmla="*/ 349218 w 771956"/>
                  <a:gd name="connsiteY3" fmla="*/ 0 h 611131"/>
                  <a:gd name="connsiteX4" fmla="*/ 422738 w 771956"/>
                  <a:gd name="connsiteY4" fmla="*/ 4595 h 611131"/>
                  <a:gd name="connsiteX5" fmla="*/ 634106 w 771956"/>
                  <a:gd name="connsiteY5" fmla="*/ 68924 h 611131"/>
                  <a:gd name="connsiteX6" fmla="*/ 771956 w 771956"/>
                  <a:gd name="connsiteY6" fmla="*/ 588156 h 611131"/>
                  <a:gd name="connsiteX7" fmla="*/ 684651 w 771956"/>
                  <a:gd name="connsiteY7" fmla="*/ 611131 h 611131"/>
                  <a:gd name="connsiteX8" fmla="*/ 583562 w 771956"/>
                  <a:gd name="connsiteY8" fmla="*/ 220558 h 611131"/>
                  <a:gd name="connsiteX9" fmla="*/ 537612 w 771956"/>
                  <a:gd name="connsiteY9" fmla="*/ 238938 h 611131"/>
                  <a:gd name="connsiteX10" fmla="*/ 537612 w 771956"/>
                  <a:gd name="connsiteY10" fmla="*/ 555992 h 611131"/>
                  <a:gd name="connsiteX11" fmla="*/ 225154 w 771956"/>
                  <a:gd name="connsiteY11" fmla="*/ 555992 h 611131"/>
                  <a:gd name="connsiteX12" fmla="*/ 225154 w 771956"/>
                  <a:gd name="connsiteY12" fmla="*/ 229748 h 611131"/>
                  <a:gd name="connsiteX13" fmla="*/ 188394 w 771956"/>
                  <a:gd name="connsiteY13" fmla="*/ 234343 h 611131"/>
                  <a:gd name="connsiteX14" fmla="*/ 101089 w 771956"/>
                  <a:gd name="connsiteY14" fmla="*/ 592751 h 611131"/>
                  <a:gd name="connsiteX0" fmla="*/ 101089 w 771956"/>
                  <a:gd name="connsiteY0" fmla="*/ 592751 h 611131"/>
                  <a:gd name="connsiteX1" fmla="*/ 0 w 771956"/>
                  <a:gd name="connsiteY1" fmla="*/ 583561 h 611131"/>
                  <a:gd name="connsiteX2" fmla="*/ 133254 w 771956"/>
                  <a:gd name="connsiteY2" fmla="*/ 87304 h 611131"/>
                  <a:gd name="connsiteX3" fmla="*/ 349218 w 771956"/>
                  <a:gd name="connsiteY3" fmla="*/ 0 h 611131"/>
                  <a:gd name="connsiteX4" fmla="*/ 422738 w 771956"/>
                  <a:gd name="connsiteY4" fmla="*/ 2214 h 611131"/>
                  <a:gd name="connsiteX5" fmla="*/ 634106 w 771956"/>
                  <a:gd name="connsiteY5" fmla="*/ 68924 h 611131"/>
                  <a:gd name="connsiteX6" fmla="*/ 771956 w 771956"/>
                  <a:gd name="connsiteY6" fmla="*/ 588156 h 611131"/>
                  <a:gd name="connsiteX7" fmla="*/ 684651 w 771956"/>
                  <a:gd name="connsiteY7" fmla="*/ 611131 h 611131"/>
                  <a:gd name="connsiteX8" fmla="*/ 583562 w 771956"/>
                  <a:gd name="connsiteY8" fmla="*/ 220558 h 611131"/>
                  <a:gd name="connsiteX9" fmla="*/ 537612 w 771956"/>
                  <a:gd name="connsiteY9" fmla="*/ 238938 h 611131"/>
                  <a:gd name="connsiteX10" fmla="*/ 537612 w 771956"/>
                  <a:gd name="connsiteY10" fmla="*/ 555992 h 611131"/>
                  <a:gd name="connsiteX11" fmla="*/ 225154 w 771956"/>
                  <a:gd name="connsiteY11" fmla="*/ 555992 h 611131"/>
                  <a:gd name="connsiteX12" fmla="*/ 225154 w 771956"/>
                  <a:gd name="connsiteY12" fmla="*/ 229748 h 611131"/>
                  <a:gd name="connsiteX13" fmla="*/ 188394 w 771956"/>
                  <a:gd name="connsiteY13" fmla="*/ 234343 h 611131"/>
                  <a:gd name="connsiteX14" fmla="*/ 101089 w 771956"/>
                  <a:gd name="connsiteY14" fmla="*/ 592751 h 611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1956" h="611131">
                    <a:moveTo>
                      <a:pt x="101089" y="592751"/>
                    </a:moveTo>
                    <a:lnTo>
                      <a:pt x="0" y="583561"/>
                    </a:lnTo>
                    <a:lnTo>
                      <a:pt x="133254" y="87304"/>
                    </a:lnTo>
                    <a:cubicBezTo>
                      <a:pt x="145711" y="62965"/>
                      <a:pt x="277230" y="29101"/>
                      <a:pt x="349218" y="0"/>
                    </a:cubicBezTo>
                    <a:lnTo>
                      <a:pt x="422738" y="2214"/>
                    </a:lnTo>
                    <a:cubicBezTo>
                      <a:pt x="493194" y="23657"/>
                      <a:pt x="625562" y="47481"/>
                      <a:pt x="634106" y="68924"/>
                    </a:cubicBezTo>
                    <a:lnTo>
                      <a:pt x="771956" y="588156"/>
                    </a:lnTo>
                    <a:lnTo>
                      <a:pt x="684651" y="611131"/>
                    </a:lnTo>
                    <a:lnTo>
                      <a:pt x="583562" y="220558"/>
                    </a:lnTo>
                    <a:cubicBezTo>
                      <a:pt x="573008" y="193347"/>
                      <a:pt x="552929" y="232811"/>
                      <a:pt x="537612" y="238938"/>
                    </a:cubicBezTo>
                    <a:lnTo>
                      <a:pt x="537612" y="555992"/>
                    </a:lnTo>
                    <a:lnTo>
                      <a:pt x="225154" y="555992"/>
                    </a:lnTo>
                    <a:lnTo>
                      <a:pt x="225154" y="229748"/>
                    </a:lnTo>
                    <a:cubicBezTo>
                      <a:pt x="212901" y="231280"/>
                      <a:pt x="198266" y="213761"/>
                      <a:pt x="188394" y="234343"/>
                    </a:cubicBezTo>
                    <a:lnTo>
                      <a:pt x="101089" y="59275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8" name="任意多边形 21"/>
              <p:cNvSpPr/>
              <p:nvPr/>
            </p:nvSpPr>
            <p:spPr>
              <a:xfrm>
                <a:off x="1647825" y="5272089"/>
                <a:ext cx="107156" cy="76972"/>
              </a:xfrm>
              <a:custGeom>
                <a:avLst/>
                <a:gdLst>
                  <a:gd name="connsiteX0" fmla="*/ 107156 w 107156"/>
                  <a:gd name="connsiteY0" fmla="*/ 23812 h 76200"/>
                  <a:gd name="connsiteX1" fmla="*/ 0 w 107156"/>
                  <a:gd name="connsiteY1" fmla="*/ 0 h 76200"/>
                  <a:gd name="connsiteX2" fmla="*/ 42863 w 107156"/>
                  <a:gd name="connsiteY2" fmla="*/ 76200 h 76200"/>
                  <a:gd name="connsiteX3" fmla="*/ 107156 w 107156"/>
                  <a:gd name="connsiteY3" fmla="*/ 23812 h 76200"/>
                  <a:gd name="connsiteX0" fmla="*/ 107156 w 107156"/>
                  <a:gd name="connsiteY0" fmla="*/ 23812 h 76200"/>
                  <a:gd name="connsiteX1" fmla="*/ 0 w 107156"/>
                  <a:gd name="connsiteY1" fmla="*/ 0 h 76200"/>
                  <a:gd name="connsiteX2" fmla="*/ 42863 w 107156"/>
                  <a:gd name="connsiteY2" fmla="*/ 76200 h 76200"/>
                  <a:gd name="connsiteX3" fmla="*/ 107156 w 107156"/>
                  <a:gd name="connsiteY3" fmla="*/ 23812 h 76200"/>
                  <a:gd name="connsiteX0" fmla="*/ 107156 w 107156"/>
                  <a:gd name="connsiteY0" fmla="*/ 23812 h 76200"/>
                  <a:gd name="connsiteX1" fmla="*/ 0 w 107156"/>
                  <a:gd name="connsiteY1" fmla="*/ 0 h 76200"/>
                  <a:gd name="connsiteX2" fmla="*/ 42863 w 107156"/>
                  <a:gd name="connsiteY2" fmla="*/ 76200 h 76200"/>
                  <a:gd name="connsiteX3" fmla="*/ 107156 w 107156"/>
                  <a:gd name="connsiteY3" fmla="*/ 23812 h 76200"/>
                  <a:gd name="connsiteX0" fmla="*/ 107156 w 107156"/>
                  <a:gd name="connsiteY0" fmla="*/ 23812 h 76857"/>
                  <a:gd name="connsiteX1" fmla="*/ 0 w 107156"/>
                  <a:gd name="connsiteY1" fmla="*/ 0 h 76857"/>
                  <a:gd name="connsiteX2" fmla="*/ 42863 w 107156"/>
                  <a:gd name="connsiteY2" fmla="*/ 76200 h 76857"/>
                  <a:gd name="connsiteX3" fmla="*/ 107156 w 107156"/>
                  <a:gd name="connsiteY3" fmla="*/ 23812 h 76857"/>
                  <a:gd name="connsiteX0" fmla="*/ 107156 w 107156"/>
                  <a:gd name="connsiteY0" fmla="*/ 23812 h 76972"/>
                  <a:gd name="connsiteX1" fmla="*/ 0 w 107156"/>
                  <a:gd name="connsiteY1" fmla="*/ 0 h 76972"/>
                  <a:gd name="connsiteX2" fmla="*/ 42863 w 107156"/>
                  <a:gd name="connsiteY2" fmla="*/ 76200 h 76972"/>
                  <a:gd name="connsiteX3" fmla="*/ 107156 w 107156"/>
                  <a:gd name="connsiteY3" fmla="*/ 23812 h 76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7156" h="76972">
                    <a:moveTo>
                      <a:pt x="107156" y="23812"/>
                    </a:moveTo>
                    <a:lnTo>
                      <a:pt x="0" y="0"/>
                    </a:lnTo>
                    <a:cubicBezTo>
                      <a:pt x="1" y="56356"/>
                      <a:pt x="16668" y="67469"/>
                      <a:pt x="42863" y="76200"/>
                    </a:cubicBezTo>
                    <a:cubicBezTo>
                      <a:pt x="73819" y="82549"/>
                      <a:pt x="95250" y="48419"/>
                      <a:pt x="107156" y="238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9" name="任意多边形 22"/>
              <p:cNvSpPr/>
              <p:nvPr/>
            </p:nvSpPr>
            <p:spPr>
              <a:xfrm flipH="1">
                <a:off x="2344848" y="5272089"/>
                <a:ext cx="107156" cy="76972"/>
              </a:xfrm>
              <a:custGeom>
                <a:avLst/>
                <a:gdLst>
                  <a:gd name="connsiteX0" fmla="*/ 107156 w 107156"/>
                  <a:gd name="connsiteY0" fmla="*/ 23812 h 76200"/>
                  <a:gd name="connsiteX1" fmla="*/ 0 w 107156"/>
                  <a:gd name="connsiteY1" fmla="*/ 0 h 76200"/>
                  <a:gd name="connsiteX2" fmla="*/ 42863 w 107156"/>
                  <a:gd name="connsiteY2" fmla="*/ 76200 h 76200"/>
                  <a:gd name="connsiteX3" fmla="*/ 107156 w 107156"/>
                  <a:gd name="connsiteY3" fmla="*/ 23812 h 76200"/>
                  <a:gd name="connsiteX0" fmla="*/ 107156 w 107156"/>
                  <a:gd name="connsiteY0" fmla="*/ 23812 h 76200"/>
                  <a:gd name="connsiteX1" fmla="*/ 0 w 107156"/>
                  <a:gd name="connsiteY1" fmla="*/ 0 h 76200"/>
                  <a:gd name="connsiteX2" fmla="*/ 42863 w 107156"/>
                  <a:gd name="connsiteY2" fmla="*/ 76200 h 76200"/>
                  <a:gd name="connsiteX3" fmla="*/ 107156 w 107156"/>
                  <a:gd name="connsiteY3" fmla="*/ 23812 h 76200"/>
                  <a:gd name="connsiteX0" fmla="*/ 107156 w 107156"/>
                  <a:gd name="connsiteY0" fmla="*/ 23812 h 76200"/>
                  <a:gd name="connsiteX1" fmla="*/ 0 w 107156"/>
                  <a:gd name="connsiteY1" fmla="*/ 0 h 76200"/>
                  <a:gd name="connsiteX2" fmla="*/ 42863 w 107156"/>
                  <a:gd name="connsiteY2" fmla="*/ 76200 h 76200"/>
                  <a:gd name="connsiteX3" fmla="*/ 107156 w 107156"/>
                  <a:gd name="connsiteY3" fmla="*/ 23812 h 76200"/>
                  <a:gd name="connsiteX0" fmla="*/ 107156 w 107156"/>
                  <a:gd name="connsiteY0" fmla="*/ 23812 h 76857"/>
                  <a:gd name="connsiteX1" fmla="*/ 0 w 107156"/>
                  <a:gd name="connsiteY1" fmla="*/ 0 h 76857"/>
                  <a:gd name="connsiteX2" fmla="*/ 42863 w 107156"/>
                  <a:gd name="connsiteY2" fmla="*/ 76200 h 76857"/>
                  <a:gd name="connsiteX3" fmla="*/ 107156 w 107156"/>
                  <a:gd name="connsiteY3" fmla="*/ 23812 h 76857"/>
                  <a:gd name="connsiteX0" fmla="*/ 107156 w 107156"/>
                  <a:gd name="connsiteY0" fmla="*/ 23812 h 76972"/>
                  <a:gd name="connsiteX1" fmla="*/ 0 w 107156"/>
                  <a:gd name="connsiteY1" fmla="*/ 0 h 76972"/>
                  <a:gd name="connsiteX2" fmla="*/ 42863 w 107156"/>
                  <a:gd name="connsiteY2" fmla="*/ 76200 h 76972"/>
                  <a:gd name="connsiteX3" fmla="*/ 107156 w 107156"/>
                  <a:gd name="connsiteY3" fmla="*/ 23812 h 76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7156" h="76972">
                    <a:moveTo>
                      <a:pt x="107156" y="23812"/>
                    </a:moveTo>
                    <a:lnTo>
                      <a:pt x="0" y="0"/>
                    </a:lnTo>
                    <a:cubicBezTo>
                      <a:pt x="1" y="56356"/>
                      <a:pt x="16668" y="67469"/>
                      <a:pt x="42863" y="76200"/>
                    </a:cubicBezTo>
                    <a:cubicBezTo>
                      <a:pt x="73819" y="82549"/>
                      <a:pt x="95250" y="48419"/>
                      <a:pt x="107156" y="238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0" name="任意多边形 23"/>
              <p:cNvSpPr/>
              <p:nvPr/>
            </p:nvSpPr>
            <p:spPr>
              <a:xfrm>
                <a:off x="2350293" y="5366534"/>
                <a:ext cx="113830" cy="412760"/>
              </a:xfrm>
              <a:custGeom>
                <a:avLst/>
                <a:gdLst>
                  <a:gd name="connsiteX0" fmla="*/ 34055 w 113830"/>
                  <a:gd name="connsiteY0" fmla="*/ 0 h 412760"/>
                  <a:gd name="connsiteX1" fmla="*/ 79774 w 113830"/>
                  <a:gd name="connsiteY1" fmla="*/ 0 h 412760"/>
                  <a:gd name="connsiteX2" fmla="*/ 79774 w 113830"/>
                  <a:gd name="connsiteY2" fmla="*/ 17472 h 412760"/>
                  <a:gd name="connsiteX3" fmla="*/ 94858 w 113830"/>
                  <a:gd name="connsiteY3" fmla="*/ 17472 h 412760"/>
                  <a:gd name="connsiteX4" fmla="*/ 113830 w 113830"/>
                  <a:gd name="connsiteY4" fmla="*/ 36444 h 412760"/>
                  <a:gd name="connsiteX5" fmla="*/ 113830 w 113830"/>
                  <a:gd name="connsiteY5" fmla="*/ 393788 h 412760"/>
                  <a:gd name="connsiteX6" fmla="*/ 94858 w 113830"/>
                  <a:gd name="connsiteY6" fmla="*/ 412760 h 412760"/>
                  <a:gd name="connsiteX7" fmla="*/ 18972 w 113830"/>
                  <a:gd name="connsiteY7" fmla="*/ 412760 h 412760"/>
                  <a:gd name="connsiteX8" fmla="*/ 0 w 113830"/>
                  <a:gd name="connsiteY8" fmla="*/ 393788 h 412760"/>
                  <a:gd name="connsiteX9" fmla="*/ 0 w 113830"/>
                  <a:gd name="connsiteY9" fmla="*/ 36444 h 412760"/>
                  <a:gd name="connsiteX10" fmla="*/ 18972 w 113830"/>
                  <a:gd name="connsiteY10" fmla="*/ 17472 h 412760"/>
                  <a:gd name="connsiteX11" fmla="*/ 34055 w 113830"/>
                  <a:gd name="connsiteY11" fmla="*/ 17472 h 412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3830" h="412760">
                    <a:moveTo>
                      <a:pt x="34055" y="0"/>
                    </a:moveTo>
                    <a:lnTo>
                      <a:pt x="79774" y="0"/>
                    </a:lnTo>
                    <a:lnTo>
                      <a:pt x="79774" y="17472"/>
                    </a:lnTo>
                    <a:lnTo>
                      <a:pt x="94858" y="17472"/>
                    </a:lnTo>
                    <a:cubicBezTo>
                      <a:pt x="105336" y="17472"/>
                      <a:pt x="113830" y="25966"/>
                      <a:pt x="113830" y="36444"/>
                    </a:cubicBezTo>
                    <a:lnTo>
                      <a:pt x="113830" y="393788"/>
                    </a:lnTo>
                    <a:cubicBezTo>
                      <a:pt x="113830" y="404266"/>
                      <a:pt x="105336" y="412760"/>
                      <a:pt x="94858" y="412760"/>
                    </a:cubicBezTo>
                    <a:lnTo>
                      <a:pt x="18972" y="412760"/>
                    </a:lnTo>
                    <a:cubicBezTo>
                      <a:pt x="8494" y="412760"/>
                      <a:pt x="0" y="404266"/>
                      <a:pt x="0" y="393788"/>
                    </a:cubicBezTo>
                    <a:lnTo>
                      <a:pt x="0" y="36444"/>
                    </a:lnTo>
                    <a:cubicBezTo>
                      <a:pt x="0" y="25966"/>
                      <a:pt x="8494" y="17472"/>
                      <a:pt x="18972" y="17472"/>
                    </a:cubicBezTo>
                    <a:lnTo>
                      <a:pt x="34055" y="1747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1" name="任意多边形 24"/>
              <p:cNvSpPr/>
              <p:nvPr/>
            </p:nvSpPr>
            <p:spPr>
              <a:xfrm>
                <a:off x="1900234" y="5253040"/>
                <a:ext cx="311951" cy="728962"/>
              </a:xfrm>
              <a:custGeom>
                <a:avLst/>
                <a:gdLst>
                  <a:gd name="connsiteX0" fmla="*/ 311943 w 311943"/>
                  <a:gd name="connsiteY0" fmla="*/ 647700 h 669131"/>
                  <a:gd name="connsiteX1" fmla="*/ 311943 w 311943"/>
                  <a:gd name="connsiteY1" fmla="*/ 0 h 669131"/>
                  <a:gd name="connsiteX2" fmla="*/ 0 w 311943"/>
                  <a:gd name="connsiteY2" fmla="*/ 0 h 669131"/>
                  <a:gd name="connsiteX3" fmla="*/ 0 w 311943"/>
                  <a:gd name="connsiteY3" fmla="*/ 669131 h 669131"/>
                  <a:gd name="connsiteX4" fmla="*/ 111918 w 311943"/>
                  <a:gd name="connsiteY4" fmla="*/ 669131 h 669131"/>
                  <a:gd name="connsiteX5" fmla="*/ 111918 w 311943"/>
                  <a:gd name="connsiteY5" fmla="*/ 92868 h 669131"/>
                  <a:gd name="connsiteX6" fmla="*/ 192881 w 311943"/>
                  <a:gd name="connsiteY6" fmla="*/ 92868 h 669131"/>
                  <a:gd name="connsiteX7" fmla="*/ 192881 w 311943"/>
                  <a:gd name="connsiteY7" fmla="*/ 652462 h 669131"/>
                  <a:gd name="connsiteX8" fmla="*/ 311943 w 311943"/>
                  <a:gd name="connsiteY8" fmla="*/ 647700 h 669131"/>
                  <a:gd name="connsiteX0" fmla="*/ 312037 w 312037"/>
                  <a:gd name="connsiteY0" fmla="*/ 647700 h 695589"/>
                  <a:gd name="connsiteX1" fmla="*/ 312037 w 312037"/>
                  <a:gd name="connsiteY1" fmla="*/ 0 h 695589"/>
                  <a:gd name="connsiteX2" fmla="*/ 94 w 312037"/>
                  <a:gd name="connsiteY2" fmla="*/ 0 h 695589"/>
                  <a:gd name="connsiteX3" fmla="*/ 94 w 312037"/>
                  <a:gd name="connsiteY3" fmla="*/ 669131 h 695589"/>
                  <a:gd name="connsiteX4" fmla="*/ 112012 w 312037"/>
                  <a:gd name="connsiteY4" fmla="*/ 669131 h 695589"/>
                  <a:gd name="connsiteX5" fmla="*/ 112012 w 312037"/>
                  <a:gd name="connsiteY5" fmla="*/ 92868 h 695589"/>
                  <a:gd name="connsiteX6" fmla="*/ 192975 w 312037"/>
                  <a:gd name="connsiteY6" fmla="*/ 92868 h 695589"/>
                  <a:gd name="connsiteX7" fmla="*/ 192975 w 312037"/>
                  <a:gd name="connsiteY7" fmla="*/ 652462 h 695589"/>
                  <a:gd name="connsiteX8" fmla="*/ 312037 w 312037"/>
                  <a:gd name="connsiteY8" fmla="*/ 647700 h 695589"/>
                  <a:gd name="connsiteX0" fmla="*/ 312010 w 312010"/>
                  <a:gd name="connsiteY0" fmla="*/ 647700 h 712012"/>
                  <a:gd name="connsiteX1" fmla="*/ 312010 w 312010"/>
                  <a:gd name="connsiteY1" fmla="*/ 0 h 712012"/>
                  <a:gd name="connsiteX2" fmla="*/ 67 w 312010"/>
                  <a:gd name="connsiteY2" fmla="*/ 0 h 712012"/>
                  <a:gd name="connsiteX3" fmla="*/ 67 w 312010"/>
                  <a:gd name="connsiteY3" fmla="*/ 669131 h 712012"/>
                  <a:gd name="connsiteX4" fmla="*/ 111985 w 312010"/>
                  <a:gd name="connsiteY4" fmla="*/ 669131 h 712012"/>
                  <a:gd name="connsiteX5" fmla="*/ 111985 w 312010"/>
                  <a:gd name="connsiteY5" fmla="*/ 92868 h 712012"/>
                  <a:gd name="connsiteX6" fmla="*/ 192948 w 312010"/>
                  <a:gd name="connsiteY6" fmla="*/ 92868 h 712012"/>
                  <a:gd name="connsiteX7" fmla="*/ 192948 w 312010"/>
                  <a:gd name="connsiteY7" fmla="*/ 652462 h 712012"/>
                  <a:gd name="connsiteX8" fmla="*/ 312010 w 312010"/>
                  <a:gd name="connsiteY8" fmla="*/ 647700 h 712012"/>
                  <a:gd name="connsiteX0" fmla="*/ 312010 w 312010"/>
                  <a:gd name="connsiteY0" fmla="*/ 647700 h 712012"/>
                  <a:gd name="connsiteX1" fmla="*/ 312010 w 312010"/>
                  <a:gd name="connsiteY1" fmla="*/ 0 h 712012"/>
                  <a:gd name="connsiteX2" fmla="*/ 67 w 312010"/>
                  <a:gd name="connsiteY2" fmla="*/ 0 h 712012"/>
                  <a:gd name="connsiteX3" fmla="*/ 67 w 312010"/>
                  <a:gd name="connsiteY3" fmla="*/ 669131 h 712012"/>
                  <a:gd name="connsiteX4" fmla="*/ 111985 w 312010"/>
                  <a:gd name="connsiteY4" fmla="*/ 669131 h 712012"/>
                  <a:gd name="connsiteX5" fmla="*/ 111985 w 312010"/>
                  <a:gd name="connsiteY5" fmla="*/ 92868 h 712012"/>
                  <a:gd name="connsiteX6" fmla="*/ 192948 w 312010"/>
                  <a:gd name="connsiteY6" fmla="*/ 92868 h 712012"/>
                  <a:gd name="connsiteX7" fmla="*/ 192948 w 312010"/>
                  <a:gd name="connsiteY7" fmla="*/ 652462 h 712012"/>
                  <a:gd name="connsiteX8" fmla="*/ 312010 w 312010"/>
                  <a:gd name="connsiteY8" fmla="*/ 647700 h 712012"/>
                  <a:gd name="connsiteX0" fmla="*/ 312010 w 312013"/>
                  <a:gd name="connsiteY0" fmla="*/ 647700 h 719108"/>
                  <a:gd name="connsiteX1" fmla="*/ 312010 w 312013"/>
                  <a:gd name="connsiteY1" fmla="*/ 0 h 719108"/>
                  <a:gd name="connsiteX2" fmla="*/ 67 w 312013"/>
                  <a:gd name="connsiteY2" fmla="*/ 0 h 719108"/>
                  <a:gd name="connsiteX3" fmla="*/ 67 w 312013"/>
                  <a:gd name="connsiteY3" fmla="*/ 669131 h 719108"/>
                  <a:gd name="connsiteX4" fmla="*/ 111985 w 312013"/>
                  <a:gd name="connsiteY4" fmla="*/ 669131 h 719108"/>
                  <a:gd name="connsiteX5" fmla="*/ 111985 w 312013"/>
                  <a:gd name="connsiteY5" fmla="*/ 92868 h 719108"/>
                  <a:gd name="connsiteX6" fmla="*/ 192948 w 312013"/>
                  <a:gd name="connsiteY6" fmla="*/ 92868 h 719108"/>
                  <a:gd name="connsiteX7" fmla="*/ 192948 w 312013"/>
                  <a:gd name="connsiteY7" fmla="*/ 652462 h 719108"/>
                  <a:gd name="connsiteX8" fmla="*/ 312010 w 312013"/>
                  <a:gd name="connsiteY8" fmla="*/ 647700 h 719108"/>
                  <a:gd name="connsiteX0" fmla="*/ 311948 w 311951"/>
                  <a:gd name="connsiteY0" fmla="*/ 647700 h 720495"/>
                  <a:gd name="connsiteX1" fmla="*/ 311948 w 311951"/>
                  <a:gd name="connsiteY1" fmla="*/ 0 h 720495"/>
                  <a:gd name="connsiteX2" fmla="*/ 5 w 311951"/>
                  <a:gd name="connsiteY2" fmla="*/ 0 h 720495"/>
                  <a:gd name="connsiteX3" fmla="*/ 5 w 311951"/>
                  <a:gd name="connsiteY3" fmla="*/ 669131 h 720495"/>
                  <a:gd name="connsiteX4" fmla="*/ 111923 w 311951"/>
                  <a:gd name="connsiteY4" fmla="*/ 669131 h 720495"/>
                  <a:gd name="connsiteX5" fmla="*/ 111923 w 311951"/>
                  <a:gd name="connsiteY5" fmla="*/ 92868 h 720495"/>
                  <a:gd name="connsiteX6" fmla="*/ 192886 w 311951"/>
                  <a:gd name="connsiteY6" fmla="*/ 92868 h 720495"/>
                  <a:gd name="connsiteX7" fmla="*/ 192886 w 311951"/>
                  <a:gd name="connsiteY7" fmla="*/ 652462 h 720495"/>
                  <a:gd name="connsiteX8" fmla="*/ 311948 w 311951"/>
                  <a:gd name="connsiteY8" fmla="*/ 647700 h 720495"/>
                  <a:gd name="connsiteX0" fmla="*/ 311948 w 311951"/>
                  <a:gd name="connsiteY0" fmla="*/ 647700 h 728962"/>
                  <a:gd name="connsiteX1" fmla="*/ 311948 w 311951"/>
                  <a:gd name="connsiteY1" fmla="*/ 0 h 728962"/>
                  <a:gd name="connsiteX2" fmla="*/ 5 w 311951"/>
                  <a:gd name="connsiteY2" fmla="*/ 0 h 728962"/>
                  <a:gd name="connsiteX3" fmla="*/ 5 w 311951"/>
                  <a:gd name="connsiteY3" fmla="*/ 669131 h 728962"/>
                  <a:gd name="connsiteX4" fmla="*/ 111923 w 311951"/>
                  <a:gd name="connsiteY4" fmla="*/ 669131 h 728962"/>
                  <a:gd name="connsiteX5" fmla="*/ 111923 w 311951"/>
                  <a:gd name="connsiteY5" fmla="*/ 92868 h 728962"/>
                  <a:gd name="connsiteX6" fmla="*/ 192886 w 311951"/>
                  <a:gd name="connsiteY6" fmla="*/ 92868 h 728962"/>
                  <a:gd name="connsiteX7" fmla="*/ 192886 w 311951"/>
                  <a:gd name="connsiteY7" fmla="*/ 652462 h 728962"/>
                  <a:gd name="connsiteX8" fmla="*/ 311948 w 311951"/>
                  <a:gd name="connsiteY8" fmla="*/ 647700 h 728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1951" h="728962">
                    <a:moveTo>
                      <a:pt x="311948" y="647700"/>
                    </a:moveTo>
                    <a:lnTo>
                      <a:pt x="311948" y="0"/>
                    </a:lnTo>
                    <a:lnTo>
                      <a:pt x="5" y="0"/>
                    </a:lnTo>
                    <a:lnTo>
                      <a:pt x="5" y="669131"/>
                    </a:lnTo>
                    <a:cubicBezTo>
                      <a:pt x="-789" y="750093"/>
                      <a:pt x="107955" y="747712"/>
                      <a:pt x="111923" y="669131"/>
                    </a:cubicBezTo>
                    <a:lnTo>
                      <a:pt x="111923" y="92868"/>
                    </a:lnTo>
                    <a:lnTo>
                      <a:pt x="192886" y="92868"/>
                    </a:lnTo>
                    <a:lnTo>
                      <a:pt x="192886" y="652462"/>
                    </a:lnTo>
                    <a:cubicBezTo>
                      <a:pt x="192091" y="750888"/>
                      <a:pt x="312742" y="732630"/>
                      <a:pt x="311948" y="647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4" name="Freeform 14"/>
            <p:cNvSpPr>
              <a:spLocks noEditPoints="1"/>
            </p:cNvSpPr>
            <p:nvPr/>
          </p:nvSpPr>
          <p:spPr bwMode="auto">
            <a:xfrm>
              <a:off x="3627090" y="2307611"/>
              <a:ext cx="499696" cy="497683"/>
            </a:xfrm>
            <a:custGeom>
              <a:avLst/>
              <a:gdLst>
                <a:gd name="T0" fmla="*/ 359 w 605"/>
                <a:gd name="T1" fmla="*/ 39 h 602"/>
                <a:gd name="T2" fmla="*/ 462 w 605"/>
                <a:gd name="T3" fmla="*/ 85 h 602"/>
                <a:gd name="T4" fmla="*/ 537 w 605"/>
                <a:gd name="T5" fmla="*/ 168 h 602"/>
                <a:gd name="T6" fmla="*/ 572 w 605"/>
                <a:gd name="T7" fmla="*/ 275 h 602"/>
                <a:gd name="T8" fmla="*/ 560 w 605"/>
                <a:gd name="T9" fmla="*/ 387 h 602"/>
                <a:gd name="T10" fmla="*/ 504 w 605"/>
                <a:gd name="T11" fmla="*/ 484 h 602"/>
                <a:gd name="T12" fmla="*/ 413 w 605"/>
                <a:gd name="T13" fmla="*/ 551 h 602"/>
                <a:gd name="T14" fmla="*/ 303 w 605"/>
                <a:gd name="T15" fmla="*/ 574 h 602"/>
                <a:gd name="T16" fmla="*/ 193 w 605"/>
                <a:gd name="T17" fmla="*/ 551 h 602"/>
                <a:gd name="T18" fmla="*/ 102 w 605"/>
                <a:gd name="T19" fmla="*/ 484 h 602"/>
                <a:gd name="T20" fmla="*/ 46 w 605"/>
                <a:gd name="T21" fmla="*/ 387 h 602"/>
                <a:gd name="T22" fmla="*/ 34 w 605"/>
                <a:gd name="T23" fmla="*/ 275 h 602"/>
                <a:gd name="T24" fmla="*/ 69 w 605"/>
                <a:gd name="T25" fmla="*/ 168 h 602"/>
                <a:gd name="T26" fmla="*/ 144 w 605"/>
                <a:gd name="T27" fmla="*/ 85 h 602"/>
                <a:gd name="T28" fmla="*/ 247 w 605"/>
                <a:gd name="T29" fmla="*/ 39 h 602"/>
                <a:gd name="T30" fmla="*/ 359 w 605"/>
                <a:gd name="T31" fmla="*/ 39 h 602"/>
                <a:gd name="T32" fmla="*/ 376 w 605"/>
                <a:gd name="T33" fmla="*/ 379 h 602"/>
                <a:gd name="T34" fmla="*/ 376 w 605"/>
                <a:gd name="T35" fmla="*/ 379 h 602"/>
                <a:gd name="T36" fmla="*/ 412 w 605"/>
                <a:gd name="T37" fmla="*/ 419 h 602"/>
                <a:gd name="T38" fmla="*/ 397 w 605"/>
                <a:gd name="T39" fmla="*/ 332 h 602"/>
                <a:gd name="T40" fmla="*/ 376 w 605"/>
                <a:gd name="T41" fmla="*/ 379 h 602"/>
                <a:gd name="T42" fmla="*/ 186 w 605"/>
                <a:gd name="T43" fmla="*/ 222 h 602"/>
                <a:gd name="T44" fmla="*/ 186 w 605"/>
                <a:gd name="T45" fmla="*/ 222 h 602"/>
                <a:gd name="T46" fmla="*/ 221 w 605"/>
                <a:gd name="T47" fmla="*/ 261 h 602"/>
                <a:gd name="T48" fmla="*/ 207 w 605"/>
                <a:gd name="T49" fmla="*/ 175 h 602"/>
                <a:gd name="T50" fmla="*/ 186 w 605"/>
                <a:gd name="T51" fmla="*/ 222 h 602"/>
                <a:gd name="T52" fmla="*/ 141 w 605"/>
                <a:gd name="T53" fmla="*/ 222 h 602"/>
                <a:gd name="T54" fmla="*/ 141 w 605"/>
                <a:gd name="T55" fmla="*/ 222 h 602"/>
                <a:gd name="T56" fmla="*/ 256 w 605"/>
                <a:gd name="T57" fmla="*/ 162 h 602"/>
                <a:gd name="T58" fmla="*/ 208 w 605"/>
                <a:gd name="T59" fmla="*/ 301 h 602"/>
                <a:gd name="T60" fmla="*/ 141 w 605"/>
                <a:gd name="T61" fmla="*/ 222 h 602"/>
                <a:gd name="T62" fmla="*/ 244 w 605"/>
                <a:gd name="T63" fmla="*/ 460 h 602"/>
                <a:gd name="T64" fmla="*/ 244 w 605"/>
                <a:gd name="T65" fmla="*/ 460 h 602"/>
                <a:gd name="T66" fmla="*/ 201 w 605"/>
                <a:gd name="T67" fmla="*/ 460 h 602"/>
                <a:gd name="T68" fmla="*/ 362 w 605"/>
                <a:gd name="T69" fmla="*/ 141 h 602"/>
                <a:gd name="T70" fmla="*/ 404 w 605"/>
                <a:gd name="T71" fmla="*/ 141 h 602"/>
                <a:gd name="T72" fmla="*/ 244 w 605"/>
                <a:gd name="T73" fmla="*/ 460 h 602"/>
                <a:gd name="T74" fmla="*/ 331 w 605"/>
                <a:gd name="T75" fmla="*/ 379 h 602"/>
                <a:gd name="T76" fmla="*/ 331 w 605"/>
                <a:gd name="T77" fmla="*/ 379 h 602"/>
                <a:gd name="T78" fmla="*/ 446 w 605"/>
                <a:gd name="T79" fmla="*/ 319 h 602"/>
                <a:gd name="T80" fmla="*/ 398 w 605"/>
                <a:gd name="T81" fmla="*/ 459 h 602"/>
                <a:gd name="T82" fmla="*/ 331 w 605"/>
                <a:gd name="T83" fmla="*/ 379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05" h="602">
                  <a:moveTo>
                    <a:pt x="359" y="39"/>
                  </a:moveTo>
                  <a:cubicBezTo>
                    <a:pt x="435" y="31"/>
                    <a:pt x="417" y="22"/>
                    <a:pt x="462" y="85"/>
                  </a:cubicBezTo>
                  <a:cubicBezTo>
                    <a:pt x="535" y="108"/>
                    <a:pt x="521" y="93"/>
                    <a:pt x="537" y="168"/>
                  </a:cubicBezTo>
                  <a:cubicBezTo>
                    <a:pt x="594" y="219"/>
                    <a:pt x="588" y="200"/>
                    <a:pt x="572" y="275"/>
                  </a:cubicBezTo>
                  <a:cubicBezTo>
                    <a:pt x="603" y="345"/>
                    <a:pt x="605" y="325"/>
                    <a:pt x="560" y="387"/>
                  </a:cubicBezTo>
                  <a:cubicBezTo>
                    <a:pt x="560" y="464"/>
                    <a:pt x="570" y="446"/>
                    <a:pt x="504" y="484"/>
                  </a:cubicBezTo>
                  <a:cubicBezTo>
                    <a:pt x="473" y="555"/>
                    <a:pt x="489" y="543"/>
                    <a:pt x="413" y="551"/>
                  </a:cubicBezTo>
                  <a:cubicBezTo>
                    <a:pt x="356" y="602"/>
                    <a:pt x="376" y="598"/>
                    <a:pt x="303" y="574"/>
                  </a:cubicBezTo>
                  <a:cubicBezTo>
                    <a:pt x="230" y="598"/>
                    <a:pt x="250" y="602"/>
                    <a:pt x="193" y="551"/>
                  </a:cubicBezTo>
                  <a:cubicBezTo>
                    <a:pt x="116" y="543"/>
                    <a:pt x="133" y="555"/>
                    <a:pt x="102" y="484"/>
                  </a:cubicBezTo>
                  <a:cubicBezTo>
                    <a:pt x="35" y="446"/>
                    <a:pt x="45" y="464"/>
                    <a:pt x="46" y="387"/>
                  </a:cubicBezTo>
                  <a:cubicBezTo>
                    <a:pt x="0" y="325"/>
                    <a:pt x="2" y="345"/>
                    <a:pt x="34" y="275"/>
                  </a:cubicBezTo>
                  <a:cubicBezTo>
                    <a:pt x="18" y="200"/>
                    <a:pt x="11" y="219"/>
                    <a:pt x="69" y="168"/>
                  </a:cubicBezTo>
                  <a:cubicBezTo>
                    <a:pt x="84" y="93"/>
                    <a:pt x="71" y="108"/>
                    <a:pt x="144" y="85"/>
                  </a:cubicBezTo>
                  <a:cubicBezTo>
                    <a:pt x="189" y="22"/>
                    <a:pt x="170" y="31"/>
                    <a:pt x="247" y="39"/>
                  </a:cubicBezTo>
                  <a:cubicBezTo>
                    <a:pt x="313" y="0"/>
                    <a:pt x="293" y="0"/>
                    <a:pt x="359" y="39"/>
                  </a:cubicBezTo>
                  <a:close/>
                  <a:moveTo>
                    <a:pt x="376" y="379"/>
                  </a:moveTo>
                  <a:lnTo>
                    <a:pt x="376" y="379"/>
                  </a:lnTo>
                  <a:cubicBezTo>
                    <a:pt x="376" y="443"/>
                    <a:pt x="406" y="427"/>
                    <a:pt x="412" y="419"/>
                  </a:cubicBezTo>
                  <a:cubicBezTo>
                    <a:pt x="418" y="409"/>
                    <a:pt x="429" y="332"/>
                    <a:pt x="397" y="332"/>
                  </a:cubicBezTo>
                  <a:cubicBezTo>
                    <a:pt x="378" y="332"/>
                    <a:pt x="376" y="356"/>
                    <a:pt x="376" y="379"/>
                  </a:cubicBezTo>
                  <a:close/>
                  <a:moveTo>
                    <a:pt x="186" y="222"/>
                  </a:moveTo>
                  <a:lnTo>
                    <a:pt x="186" y="222"/>
                  </a:lnTo>
                  <a:cubicBezTo>
                    <a:pt x="186" y="286"/>
                    <a:pt x="217" y="268"/>
                    <a:pt x="221" y="261"/>
                  </a:cubicBezTo>
                  <a:cubicBezTo>
                    <a:pt x="228" y="251"/>
                    <a:pt x="238" y="175"/>
                    <a:pt x="207" y="175"/>
                  </a:cubicBezTo>
                  <a:cubicBezTo>
                    <a:pt x="188" y="175"/>
                    <a:pt x="186" y="199"/>
                    <a:pt x="186" y="222"/>
                  </a:cubicBezTo>
                  <a:close/>
                  <a:moveTo>
                    <a:pt x="141" y="222"/>
                  </a:moveTo>
                  <a:lnTo>
                    <a:pt x="141" y="222"/>
                  </a:lnTo>
                  <a:cubicBezTo>
                    <a:pt x="141" y="124"/>
                    <a:pt x="229" y="132"/>
                    <a:pt x="256" y="162"/>
                  </a:cubicBezTo>
                  <a:cubicBezTo>
                    <a:pt x="282" y="190"/>
                    <a:pt x="291" y="301"/>
                    <a:pt x="208" y="301"/>
                  </a:cubicBezTo>
                  <a:cubicBezTo>
                    <a:pt x="160" y="301"/>
                    <a:pt x="141" y="269"/>
                    <a:pt x="141" y="222"/>
                  </a:cubicBezTo>
                  <a:close/>
                  <a:moveTo>
                    <a:pt x="244" y="460"/>
                  </a:moveTo>
                  <a:lnTo>
                    <a:pt x="244" y="460"/>
                  </a:lnTo>
                  <a:cubicBezTo>
                    <a:pt x="230" y="460"/>
                    <a:pt x="216" y="460"/>
                    <a:pt x="201" y="460"/>
                  </a:cubicBezTo>
                  <a:cubicBezTo>
                    <a:pt x="255" y="354"/>
                    <a:pt x="309" y="247"/>
                    <a:pt x="362" y="141"/>
                  </a:cubicBezTo>
                  <a:cubicBezTo>
                    <a:pt x="376" y="141"/>
                    <a:pt x="390" y="141"/>
                    <a:pt x="404" y="141"/>
                  </a:cubicBezTo>
                  <a:cubicBezTo>
                    <a:pt x="351" y="247"/>
                    <a:pt x="298" y="354"/>
                    <a:pt x="244" y="460"/>
                  </a:cubicBezTo>
                  <a:close/>
                  <a:moveTo>
                    <a:pt x="331" y="379"/>
                  </a:moveTo>
                  <a:lnTo>
                    <a:pt x="331" y="379"/>
                  </a:lnTo>
                  <a:cubicBezTo>
                    <a:pt x="331" y="282"/>
                    <a:pt x="419" y="289"/>
                    <a:pt x="446" y="319"/>
                  </a:cubicBezTo>
                  <a:cubicBezTo>
                    <a:pt x="473" y="348"/>
                    <a:pt x="481" y="459"/>
                    <a:pt x="398" y="459"/>
                  </a:cubicBezTo>
                  <a:cubicBezTo>
                    <a:pt x="351" y="459"/>
                    <a:pt x="331" y="427"/>
                    <a:pt x="331" y="379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  <p:sp>
          <p:nvSpPr>
            <p:cNvPr id="15" name="文本框 51"/>
            <p:cNvSpPr txBox="1"/>
            <p:nvPr/>
          </p:nvSpPr>
          <p:spPr>
            <a:xfrm>
              <a:off x="3094221" y="2784031"/>
              <a:ext cx="203851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KHÁCH HÀNG</a:t>
              </a:r>
              <a:endParaRPr lang="zh-CN" altLang="en-US" sz="3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67257820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清新文艺蓝色小花工作汇报答辩通用模板南方演示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5234033"/>
  <p:tag name="MH_LIBRARY" val="GRAPHI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5234033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heme/theme1.xml><?xml version="1.0" encoding="utf-8"?>
<a:theme xmlns:a="http://schemas.openxmlformats.org/drawingml/2006/main" name="1_主题4">
  <a:themeElements>
    <a:clrScheme name="自定义 14">
      <a:dk1>
        <a:sysClr val="windowText" lastClr="000000"/>
      </a:dk1>
      <a:lt1>
        <a:sysClr val="window" lastClr="FFFFFF"/>
      </a:lt1>
      <a:dk2>
        <a:srgbClr val="85C0FB"/>
      </a:dk2>
      <a:lt2>
        <a:srgbClr val="85C0FB"/>
      </a:lt2>
      <a:accent1>
        <a:srgbClr val="5B9BD5"/>
      </a:accent1>
      <a:accent2>
        <a:srgbClr val="48A1FA"/>
      </a:accent2>
      <a:accent3>
        <a:srgbClr val="85C0FB"/>
      </a:accent3>
      <a:accent4>
        <a:srgbClr val="85C0FB"/>
      </a:accent4>
      <a:accent5>
        <a:srgbClr val="85C0FB"/>
      </a:accent5>
      <a:accent6>
        <a:srgbClr val="85C0FB"/>
      </a:accent6>
      <a:hlink>
        <a:srgbClr val="85C0FB"/>
      </a:hlink>
      <a:folHlink>
        <a:srgbClr val="48A1FA"/>
      </a:folHlink>
    </a:clrScheme>
    <a:fontScheme name="自定义 2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>
            <a:alpha val="50196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4" id="{F806E95A-F887-49A9-B4ED-8F205DC9C6D4}" vid="{F7D2B792-4D48-45C0-BCCD-F0350B2E222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997</TotalTime>
  <Words>1422</Words>
  <Application>Microsoft Office PowerPoint</Application>
  <PresentationFormat>Widescreen</PresentationFormat>
  <Paragraphs>218</Paragraphs>
  <Slides>33</Slides>
  <Notes>33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等线</vt:lpstr>
      <vt:lpstr>微软雅黑</vt:lpstr>
      <vt:lpstr>Arial</vt:lpstr>
      <vt:lpstr>Calibri</vt:lpstr>
      <vt:lpstr>Times New Roman</vt:lpstr>
      <vt:lpstr>1_主题4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清新文艺蓝色小花工作汇报答辩通用模板南方演示</dc:title>
  <dc:creator>向军</dc:creator>
  <cp:lastModifiedBy>HUONG NGUYEN THI HONG</cp:lastModifiedBy>
  <cp:revision>81</cp:revision>
  <dcterms:created xsi:type="dcterms:W3CDTF">2017-06-04T07:39:06Z</dcterms:created>
  <dcterms:modified xsi:type="dcterms:W3CDTF">2021-04-29T12:36:44Z</dcterms:modified>
</cp:coreProperties>
</file>